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4"/>
  </p:notesMasterIdLst>
  <p:sldIdLst>
    <p:sldId id="257" r:id="rId5"/>
    <p:sldId id="258" r:id="rId6"/>
    <p:sldId id="267" r:id="rId7"/>
    <p:sldId id="271" r:id="rId8"/>
    <p:sldId id="279" r:id="rId9"/>
    <p:sldId id="272" r:id="rId10"/>
    <p:sldId id="273" r:id="rId11"/>
    <p:sldId id="277"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1"/>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F2DE63D5-997A-4646-A377-4702673A728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992" autoAdjust="0"/>
    <p:restoredTop sz="90566" autoAdjust="0"/>
  </p:normalViewPr>
  <p:slideViewPr>
    <p:cSldViewPr snapToGrid="0">
      <p:cViewPr varScale="1">
        <p:scale>
          <a:sx n="66" d="100"/>
          <a:sy n="66" d="100"/>
        </p:scale>
        <p:origin x="-810" y="-96"/>
      </p:cViewPr>
      <p:guideLst>
        <p:guide orient="horz" pos="2160"/>
        <p:guide pos="3840"/>
      </p:guideLst>
    </p:cSldViewPr>
  </p:slideViewPr>
  <p:outlineViewPr>
    <p:cViewPr>
      <p:scale>
        <a:sx n="33" d="100"/>
        <a:sy n="33" d="100"/>
      </p:scale>
      <p:origin x="0" y="0"/>
    </p:cViewPr>
  </p:outlineViewPr>
  <p:notesTextViewPr>
    <p:cViewPr>
      <p:scale>
        <a:sx n="200" d="100"/>
        <a:sy n="2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9FE418-6208-424F-8CE4-87330D57E2CB}" type="doc">
      <dgm:prSet loTypeId="urn:microsoft.com/office/officeart/2008/layout/LinedList" loCatId="list" qsTypeId="urn:microsoft.com/office/officeart/2005/8/quickstyle/simple1" qsCatId="simple" csTypeId="urn:microsoft.com/office/officeart/2005/8/colors/colorful1#1" csCatId="colorful" phldr="1"/>
      <dgm:spPr/>
      <dgm:t>
        <a:bodyPr/>
        <a:lstStyle/>
        <a:p>
          <a:endParaRPr lang="en-US"/>
        </a:p>
      </dgm:t>
    </dgm:pt>
    <dgm:pt modelId="{EF7C6FD3-25C7-4A2E-8C6D-07CB64A3A785}">
      <dgm:prSet/>
      <dgm:spPr/>
      <dgm:t>
        <a:bodyPr/>
        <a:lstStyle/>
        <a:p>
          <a:r>
            <a:rPr lang="en-US" dirty="0"/>
            <a:t>Marketing Approaches</a:t>
          </a:r>
        </a:p>
      </dgm:t>
    </dgm:pt>
    <dgm:pt modelId="{6F9D275E-098B-45B2-97DF-11206B0F7F7E}" type="parTrans" cxnId="{2F46EE2B-EF59-4638-9A44-9BB01BFD947F}">
      <dgm:prSet/>
      <dgm:spPr/>
      <dgm:t>
        <a:bodyPr/>
        <a:lstStyle/>
        <a:p>
          <a:endParaRPr lang="en-US"/>
        </a:p>
      </dgm:t>
    </dgm:pt>
    <dgm:pt modelId="{E80EE239-836F-4355-88E7-B324CEC3739B}" type="sibTrans" cxnId="{2F46EE2B-EF59-4638-9A44-9BB01BFD947F}">
      <dgm:prSet/>
      <dgm:spPr/>
      <dgm:t>
        <a:bodyPr/>
        <a:lstStyle/>
        <a:p>
          <a:endParaRPr lang="en-US"/>
        </a:p>
      </dgm:t>
    </dgm:pt>
    <dgm:pt modelId="{6035CA83-452C-4B5F-BD35-8BE77ED22725}">
      <dgm:prSet/>
      <dgm:spPr/>
      <dgm:t>
        <a:bodyPr/>
        <a:lstStyle/>
        <a:p>
          <a:r>
            <a:rPr lang="en-US" dirty="0"/>
            <a:t>Marketing Budget and Pricing</a:t>
          </a:r>
        </a:p>
      </dgm:t>
    </dgm:pt>
    <dgm:pt modelId="{BC33B8D9-5943-4535-823D-FCD717128636}" type="parTrans" cxnId="{C4FAC938-290E-41C2-89EF-4709730E4A68}">
      <dgm:prSet/>
      <dgm:spPr/>
      <dgm:t>
        <a:bodyPr/>
        <a:lstStyle/>
        <a:p>
          <a:endParaRPr lang="en-US"/>
        </a:p>
      </dgm:t>
    </dgm:pt>
    <dgm:pt modelId="{F3942F3C-46A5-480E-A427-7BE18FCD51B6}" type="sibTrans" cxnId="{C4FAC938-290E-41C2-89EF-4709730E4A68}">
      <dgm:prSet/>
      <dgm:spPr/>
      <dgm:t>
        <a:bodyPr/>
        <a:lstStyle/>
        <a:p>
          <a:endParaRPr lang="en-US"/>
        </a:p>
      </dgm:t>
    </dgm:pt>
    <dgm:pt modelId="{E0F52147-DEDE-4BF5-B8AD-864F7D27EC95}">
      <dgm:prSet/>
      <dgm:spPr/>
      <dgm:t>
        <a:bodyPr/>
        <a:lstStyle/>
        <a:p>
          <a:r>
            <a:rPr lang="en-US" dirty="0"/>
            <a:t>Product/Service Distribution</a:t>
          </a:r>
        </a:p>
      </dgm:t>
    </dgm:pt>
    <dgm:pt modelId="{C9E07C9E-75CA-43D6-9223-0E57FAFF8A7B}" type="sibTrans" cxnId="{D4A7BCFF-FE87-4910-93AC-F3B0AF3092B6}">
      <dgm:prSet/>
      <dgm:spPr/>
      <dgm:t>
        <a:bodyPr/>
        <a:lstStyle/>
        <a:p>
          <a:endParaRPr lang="en-US"/>
        </a:p>
      </dgm:t>
    </dgm:pt>
    <dgm:pt modelId="{F71483E4-5D42-4448-8858-496C9862B391}" type="parTrans" cxnId="{D4A7BCFF-FE87-4910-93AC-F3B0AF3092B6}">
      <dgm:prSet/>
      <dgm:spPr/>
      <dgm:t>
        <a:bodyPr/>
        <a:lstStyle/>
        <a:p>
          <a:endParaRPr lang="en-US"/>
        </a:p>
      </dgm:t>
    </dgm:pt>
    <dgm:pt modelId="{CF1B1B03-2F0B-48FE-8480-242575E805DD}" type="pres">
      <dgm:prSet presAssocID="{A99FE418-6208-424F-8CE4-87330D57E2CB}" presName="vert0" presStyleCnt="0">
        <dgm:presLayoutVars>
          <dgm:dir/>
          <dgm:animOne val="branch"/>
          <dgm:animLvl val="lvl"/>
        </dgm:presLayoutVars>
      </dgm:prSet>
      <dgm:spPr/>
      <dgm:t>
        <a:bodyPr/>
        <a:lstStyle/>
        <a:p>
          <a:endParaRPr lang="en-US"/>
        </a:p>
      </dgm:t>
    </dgm:pt>
    <dgm:pt modelId="{F2F4CF89-3905-49D0-B374-7D083774FB4D}" type="pres">
      <dgm:prSet presAssocID="{EF7C6FD3-25C7-4A2E-8C6D-07CB64A3A785}" presName="thickLine" presStyleLbl="alignNode1" presStyleIdx="0" presStyleCnt="3"/>
      <dgm:spPr/>
    </dgm:pt>
    <dgm:pt modelId="{D9ABA594-BFFD-47D0-A9DE-40567168EEE9}" type="pres">
      <dgm:prSet presAssocID="{EF7C6FD3-25C7-4A2E-8C6D-07CB64A3A785}" presName="horz1" presStyleCnt="0"/>
      <dgm:spPr/>
    </dgm:pt>
    <dgm:pt modelId="{8FBAD6F4-CD4C-4F1B-AEC8-1B11690A7CBB}" type="pres">
      <dgm:prSet presAssocID="{EF7C6FD3-25C7-4A2E-8C6D-07CB64A3A785}" presName="tx1" presStyleLbl="revTx" presStyleIdx="0" presStyleCnt="3"/>
      <dgm:spPr/>
      <dgm:t>
        <a:bodyPr/>
        <a:lstStyle/>
        <a:p>
          <a:endParaRPr lang="en-US"/>
        </a:p>
      </dgm:t>
    </dgm:pt>
    <dgm:pt modelId="{75E675F7-CF15-4F56-9033-5B0433B78F06}" type="pres">
      <dgm:prSet presAssocID="{EF7C6FD3-25C7-4A2E-8C6D-07CB64A3A785}" presName="vert1" presStyleCnt="0"/>
      <dgm:spPr/>
    </dgm:pt>
    <dgm:pt modelId="{11A715C5-7963-4149-AAC1-F7BF07F42562}" type="pres">
      <dgm:prSet presAssocID="{6035CA83-452C-4B5F-BD35-8BE77ED22725}" presName="thickLine" presStyleLbl="alignNode1" presStyleIdx="1" presStyleCnt="3"/>
      <dgm:spPr/>
    </dgm:pt>
    <dgm:pt modelId="{2035851C-CF68-4E9A-82F9-B8035893FA96}" type="pres">
      <dgm:prSet presAssocID="{6035CA83-452C-4B5F-BD35-8BE77ED22725}" presName="horz1" presStyleCnt="0"/>
      <dgm:spPr/>
    </dgm:pt>
    <dgm:pt modelId="{D51538B3-088B-4D99-AB1D-FB276067CA0C}" type="pres">
      <dgm:prSet presAssocID="{6035CA83-452C-4B5F-BD35-8BE77ED22725}" presName="tx1" presStyleLbl="revTx" presStyleIdx="1" presStyleCnt="3"/>
      <dgm:spPr/>
      <dgm:t>
        <a:bodyPr/>
        <a:lstStyle/>
        <a:p>
          <a:endParaRPr lang="en-US"/>
        </a:p>
      </dgm:t>
    </dgm:pt>
    <dgm:pt modelId="{26293057-F2D5-45C6-BB2B-556B3798014E}" type="pres">
      <dgm:prSet presAssocID="{6035CA83-452C-4B5F-BD35-8BE77ED22725}" presName="vert1" presStyleCnt="0"/>
      <dgm:spPr/>
    </dgm:pt>
    <dgm:pt modelId="{572FB468-EA07-4A2C-BC6A-2F6F86C7D239}" type="pres">
      <dgm:prSet presAssocID="{E0F52147-DEDE-4BF5-B8AD-864F7D27EC95}" presName="thickLine" presStyleLbl="alignNode1" presStyleIdx="2" presStyleCnt="3"/>
      <dgm:spPr/>
    </dgm:pt>
    <dgm:pt modelId="{9D1ADFC2-A16E-48F8-B13A-39789960A4D5}" type="pres">
      <dgm:prSet presAssocID="{E0F52147-DEDE-4BF5-B8AD-864F7D27EC95}" presName="horz1" presStyleCnt="0"/>
      <dgm:spPr/>
    </dgm:pt>
    <dgm:pt modelId="{2F7F74DE-7B11-4382-93EB-BC659CF333F0}" type="pres">
      <dgm:prSet presAssocID="{E0F52147-DEDE-4BF5-B8AD-864F7D27EC95}" presName="tx1" presStyleLbl="revTx" presStyleIdx="2" presStyleCnt="3"/>
      <dgm:spPr/>
      <dgm:t>
        <a:bodyPr/>
        <a:lstStyle/>
        <a:p>
          <a:endParaRPr lang="en-US"/>
        </a:p>
      </dgm:t>
    </dgm:pt>
    <dgm:pt modelId="{3A2C41BC-8A11-43AE-A69F-82DA7F5D5584}" type="pres">
      <dgm:prSet presAssocID="{E0F52147-DEDE-4BF5-B8AD-864F7D27EC95}" presName="vert1" presStyleCnt="0"/>
      <dgm:spPr/>
    </dgm:pt>
  </dgm:ptLst>
  <dgm:cxnLst>
    <dgm:cxn modelId="{D5DD432F-7AF6-4808-8B52-4D6DA40488A7}" type="presOf" srcId="{E0F52147-DEDE-4BF5-B8AD-864F7D27EC95}" destId="{2F7F74DE-7B11-4382-93EB-BC659CF333F0}" srcOrd="0" destOrd="0" presId="urn:microsoft.com/office/officeart/2008/layout/LinedList"/>
    <dgm:cxn modelId="{C63EFE50-ACE6-4A93-B637-6C4F21DD0BD6}" type="presOf" srcId="{6035CA83-452C-4B5F-BD35-8BE77ED22725}" destId="{D51538B3-088B-4D99-AB1D-FB276067CA0C}" srcOrd="0" destOrd="0" presId="urn:microsoft.com/office/officeart/2008/layout/LinedList"/>
    <dgm:cxn modelId="{2F46EE2B-EF59-4638-9A44-9BB01BFD947F}" srcId="{A99FE418-6208-424F-8CE4-87330D57E2CB}" destId="{EF7C6FD3-25C7-4A2E-8C6D-07CB64A3A785}" srcOrd="0" destOrd="0" parTransId="{6F9D275E-098B-45B2-97DF-11206B0F7F7E}" sibTransId="{E80EE239-836F-4355-88E7-B324CEC3739B}"/>
    <dgm:cxn modelId="{C4FAC938-290E-41C2-89EF-4709730E4A68}" srcId="{A99FE418-6208-424F-8CE4-87330D57E2CB}" destId="{6035CA83-452C-4B5F-BD35-8BE77ED22725}" srcOrd="1" destOrd="0" parTransId="{BC33B8D9-5943-4535-823D-FCD717128636}" sibTransId="{F3942F3C-46A5-480E-A427-7BE18FCD51B6}"/>
    <dgm:cxn modelId="{9E4EA507-40E8-455B-B7AE-9B9163531464}" type="presOf" srcId="{EF7C6FD3-25C7-4A2E-8C6D-07CB64A3A785}" destId="{8FBAD6F4-CD4C-4F1B-AEC8-1B11690A7CBB}" srcOrd="0" destOrd="0" presId="urn:microsoft.com/office/officeart/2008/layout/LinedList"/>
    <dgm:cxn modelId="{D4A7BCFF-FE87-4910-93AC-F3B0AF3092B6}" srcId="{A99FE418-6208-424F-8CE4-87330D57E2CB}" destId="{E0F52147-DEDE-4BF5-B8AD-864F7D27EC95}" srcOrd="2" destOrd="0" parTransId="{F71483E4-5D42-4448-8858-496C9862B391}" sibTransId="{C9E07C9E-75CA-43D6-9223-0E57FAFF8A7B}"/>
    <dgm:cxn modelId="{9E5C672F-333A-4262-9E31-6A83933CBD2D}" type="presOf" srcId="{A99FE418-6208-424F-8CE4-87330D57E2CB}" destId="{CF1B1B03-2F0B-48FE-8480-242575E805DD}" srcOrd="0" destOrd="0" presId="urn:microsoft.com/office/officeart/2008/layout/LinedList"/>
    <dgm:cxn modelId="{F0FB6AF5-A8AD-4074-AC01-7456CB6AF500}" type="presParOf" srcId="{CF1B1B03-2F0B-48FE-8480-242575E805DD}" destId="{F2F4CF89-3905-49D0-B374-7D083774FB4D}" srcOrd="0" destOrd="0" presId="urn:microsoft.com/office/officeart/2008/layout/LinedList"/>
    <dgm:cxn modelId="{C9BB239F-3997-403B-8327-A86EE0EF9477}" type="presParOf" srcId="{CF1B1B03-2F0B-48FE-8480-242575E805DD}" destId="{D9ABA594-BFFD-47D0-A9DE-40567168EEE9}" srcOrd="1" destOrd="0" presId="urn:microsoft.com/office/officeart/2008/layout/LinedList"/>
    <dgm:cxn modelId="{3003DAEA-0281-48AD-9AAE-C940DBD8DB24}" type="presParOf" srcId="{D9ABA594-BFFD-47D0-A9DE-40567168EEE9}" destId="{8FBAD6F4-CD4C-4F1B-AEC8-1B11690A7CBB}" srcOrd="0" destOrd="0" presId="urn:microsoft.com/office/officeart/2008/layout/LinedList"/>
    <dgm:cxn modelId="{BC22B901-8795-4090-81FF-16C2CC373EF5}" type="presParOf" srcId="{D9ABA594-BFFD-47D0-A9DE-40567168EEE9}" destId="{75E675F7-CF15-4F56-9033-5B0433B78F06}" srcOrd="1" destOrd="0" presId="urn:microsoft.com/office/officeart/2008/layout/LinedList"/>
    <dgm:cxn modelId="{8F922EFB-7F96-48E6-B17A-20B0A47D3833}" type="presParOf" srcId="{CF1B1B03-2F0B-48FE-8480-242575E805DD}" destId="{11A715C5-7963-4149-AAC1-F7BF07F42562}" srcOrd="2" destOrd="0" presId="urn:microsoft.com/office/officeart/2008/layout/LinedList"/>
    <dgm:cxn modelId="{378355D4-268B-4C60-9168-D59D5FEA6434}" type="presParOf" srcId="{CF1B1B03-2F0B-48FE-8480-242575E805DD}" destId="{2035851C-CF68-4E9A-82F9-B8035893FA96}" srcOrd="3" destOrd="0" presId="urn:microsoft.com/office/officeart/2008/layout/LinedList"/>
    <dgm:cxn modelId="{D4E30FD1-5AE6-4863-80EE-C8A8F2CA9E88}" type="presParOf" srcId="{2035851C-CF68-4E9A-82F9-B8035893FA96}" destId="{D51538B3-088B-4D99-AB1D-FB276067CA0C}" srcOrd="0" destOrd="0" presId="urn:microsoft.com/office/officeart/2008/layout/LinedList"/>
    <dgm:cxn modelId="{BAA86CC9-D1D4-42FC-86DA-179ACFBA174D}" type="presParOf" srcId="{2035851C-CF68-4E9A-82F9-B8035893FA96}" destId="{26293057-F2D5-45C6-BB2B-556B3798014E}" srcOrd="1" destOrd="0" presId="urn:microsoft.com/office/officeart/2008/layout/LinedList"/>
    <dgm:cxn modelId="{447C4F54-A8BC-4AA8-BCD4-6C82E70A6723}" type="presParOf" srcId="{CF1B1B03-2F0B-48FE-8480-242575E805DD}" destId="{572FB468-EA07-4A2C-BC6A-2F6F86C7D239}" srcOrd="4" destOrd="0" presId="urn:microsoft.com/office/officeart/2008/layout/LinedList"/>
    <dgm:cxn modelId="{E8D7A288-1DC5-4DA8-8FEA-41DA38D6052F}" type="presParOf" srcId="{CF1B1B03-2F0B-48FE-8480-242575E805DD}" destId="{9D1ADFC2-A16E-48F8-B13A-39789960A4D5}" srcOrd="5" destOrd="0" presId="urn:microsoft.com/office/officeart/2008/layout/LinedList"/>
    <dgm:cxn modelId="{B5133104-F23B-4D80-A617-9E0704196071}" type="presParOf" srcId="{9D1ADFC2-A16E-48F8-B13A-39789960A4D5}" destId="{2F7F74DE-7B11-4382-93EB-BC659CF333F0}" srcOrd="0" destOrd="0" presId="urn:microsoft.com/office/officeart/2008/layout/LinedList"/>
    <dgm:cxn modelId="{73BC578C-7DC6-41E0-8881-94BE53106A9B}" type="presParOf" srcId="{9D1ADFC2-A16E-48F8-B13A-39789960A4D5}" destId="{3A2C41BC-8A11-43AE-A69F-82DA7F5D5584}"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4CF89-3905-49D0-B374-7D083774FB4D}">
      <dsp:nvSpPr>
        <dsp:cNvPr id="0" name=""/>
        <dsp:cNvSpPr/>
      </dsp:nvSpPr>
      <dsp:spPr>
        <a:xfrm>
          <a:off x="0" y="2492"/>
          <a:ext cx="68770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BAD6F4-CD4C-4F1B-AEC8-1B11690A7CBB}">
      <dsp:nvSpPr>
        <dsp:cNvPr id="0" name=""/>
        <dsp:cNvSpPr/>
      </dsp:nvSpPr>
      <dsp:spPr>
        <a:xfrm>
          <a:off x="0" y="2492"/>
          <a:ext cx="6877050"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n-US" sz="5000" kern="1200" dirty="0"/>
            <a:t>Marketing Approaches</a:t>
          </a:r>
        </a:p>
      </dsp:txBody>
      <dsp:txXfrm>
        <a:off x="0" y="2492"/>
        <a:ext cx="6877050" cy="1700138"/>
      </dsp:txXfrm>
    </dsp:sp>
    <dsp:sp modelId="{11A715C5-7963-4149-AAC1-F7BF07F42562}">
      <dsp:nvSpPr>
        <dsp:cNvPr id="0" name=""/>
        <dsp:cNvSpPr/>
      </dsp:nvSpPr>
      <dsp:spPr>
        <a:xfrm>
          <a:off x="0" y="1702630"/>
          <a:ext cx="687705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1538B3-088B-4D99-AB1D-FB276067CA0C}">
      <dsp:nvSpPr>
        <dsp:cNvPr id="0" name=""/>
        <dsp:cNvSpPr/>
      </dsp:nvSpPr>
      <dsp:spPr>
        <a:xfrm>
          <a:off x="0" y="1702630"/>
          <a:ext cx="6877050"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n-US" sz="5000" kern="1200" dirty="0"/>
            <a:t>Marketing Budget and Pricing</a:t>
          </a:r>
        </a:p>
      </dsp:txBody>
      <dsp:txXfrm>
        <a:off x="0" y="1702630"/>
        <a:ext cx="6877050" cy="1700138"/>
      </dsp:txXfrm>
    </dsp:sp>
    <dsp:sp modelId="{572FB468-EA07-4A2C-BC6A-2F6F86C7D239}">
      <dsp:nvSpPr>
        <dsp:cNvPr id="0" name=""/>
        <dsp:cNvSpPr/>
      </dsp:nvSpPr>
      <dsp:spPr>
        <a:xfrm>
          <a:off x="0" y="3402769"/>
          <a:ext cx="687705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7F74DE-7B11-4382-93EB-BC659CF333F0}">
      <dsp:nvSpPr>
        <dsp:cNvPr id="0" name=""/>
        <dsp:cNvSpPr/>
      </dsp:nvSpPr>
      <dsp:spPr>
        <a:xfrm>
          <a:off x="0" y="3402769"/>
          <a:ext cx="6877050"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en-US" sz="5000" kern="1200" dirty="0"/>
            <a:t>Product/Service Distribution</a:t>
          </a:r>
        </a:p>
      </dsp:txBody>
      <dsp:txXfrm>
        <a:off x="0" y="3402769"/>
        <a:ext cx="6877050" cy="170013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65716D-39C9-48C4-A3EB-B88E4515427D}" type="datetimeFigureOut">
              <a:rPr lang="en-US" smtClean="0"/>
              <a:pPr/>
              <a:t>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C6D3C-9EB0-4F2C-9026-3887D1CDB44E}" type="slidenum">
              <a:rPr lang="en-US" smtClean="0"/>
              <a:pPr/>
              <a:t>‹#›</a:t>
            </a:fld>
            <a:endParaRPr lang="en-US" dirty="0"/>
          </a:p>
        </p:txBody>
      </p:sp>
    </p:spTree>
    <p:extLst>
      <p:ext uri="{BB962C8B-B14F-4D97-AF65-F5344CB8AC3E}">
        <p14:creationId xmlns:p14="http://schemas.microsoft.com/office/powerpoint/2010/main" xmlns="" val="243776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1</a:t>
            </a:fld>
            <a:endParaRPr lang="en-US" dirty="0"/>
          </a:p>
        </p:txBody>
      </p:sp>
    </p:spTree>
    <p:extLst>
      <p:ext uri="{BB962C8B-B14F-4D97-AF65-F5344CB8AC3E}">
        <p14:creationId xmlns:p14="http://schemas.microsoft.com/office/powerpoint/2010/main" xmlns="" val="345574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2</a:t>
            </a:fld>
            <a:endParaRPr lang="en-US" dirty="0"/>
          </a:p>
        </p:txBody>
      </p:sp>
    </p:spTree>
    <p:extLst>
      <p:ext uri="{BB962C8B-B14F-4D97-AF65-F5344CB8AC3E}">
        <p14:creationId xmlns:p14="http://schemas.microsoft.com/office/powerpoint/2010/main" xmlns="" val="4208683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latin typeface="Times New Roman" panose="02020603050405020304" pitchFamily="18" charset="0"/>
                <a:cs typeface="Times New Roman" panose="02020603050405020304" pitchFamily="18" charset="0"/>
              </a:rPr>
              <a:t>Utilizing</a:t>
            </a:r>
            <a:r>
              <a:rPr lang="en-US" b="0" i="0" baseline="0" dirty="0">
                <a:latin typeface="Times New Roman" panose="02020603050405020304" pitchFamily="18" charset="0"/>
                <a:cs typeface="Times New Roman" panose="02020603050405020304" pitchFamily="18" charset="0"/>
              </a:rPr>
              <a:t> social media platforms such as twitter and Facebook will offer the facility opportunity flexibility of content shared online while enjoying greater level of client involvement, which is the main objective of the marketing campaign.</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3</a:t>
            </a:fld>
            <a:endParaRPr lang="en-US" dirty="0"/>
          </a:p>
        </p:txBody>
      </p:sp>
    </p:spTree>
    <p:extLst>
      <p:ext uri="{BB962C8B-B14F-4D97-AF65-F5344CB8AC3E}">
        <p14:creationId xmlns:p14="http://schemas.microsoft.com/office/powerpoint/2010/main" xmlns="" val="623811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latin typeface="Times New Roman" panose="02020603050405020304" pitchFamily="18" charset="0"/>
                <a:cs typeface="Times New Roman" panose="02020603050405020304" pitchFamily="18" charset="0"/>
              </a:rPr>
              <a:t>Email</a:t>
            </a:r>
            <a:r>
              <a:rPr lang="en-US" sz="1200" baseline="0" dirty="0">
                <a:latin typeface="Times New Roman" panose="02020603050405020304" pitchFamily="18" charset="0"/>
                <a:cs typeface="Times New Roman" panose="02020603050405020304" pitchFamily="18" charset="0"/>
              </a:rPr>
              <a:t> marketing is one of the easiest ways to reach clients directly and it can be targeted to the right user. According to </a:t>
            </a:r>
            <a:r>
              <a:rPr lang="en-US" sz="1200" dirty="0"/>
              <a:t>Tiago and </a:t>
            </a:r>
            <a:r>
              <a:rPr lang="en-US" sz="1200" dirty="0" err="1"/>
              <a:t>Veríssimo</a:t>
            </a:r>
            <a:r>
              <a:rPr lang="en-US" sz="1200" dirty="0"/>
              <a:t> (2014),</a:t>
            </a:r>
            <a:r>
              <a:rPr lang="en-US" sz="1200" baseline="0" dirty="0">
                <a:latin typeface="Times New Roman" panose="02020603050405020304" pitchFamily="18" charset="0"/>
                <a:cs typeface="Times New Roman" panose="02020603050405020304" pitchFamily="18" charset="0"/>
              </a:rPr>
              <a:t> this approach offer different ways for businesses to create content to customers in form of press releases newsletters and invitation.</a:t>
            </a:r>
            <a:endParaRPr lang="en-US" sz="1200" dirty="0">
              <a:latin typeface="Times New Roman" panose="02020603050405020304" pitchFamily="18" charset="0"/>
              <a:cs typeface="Times New Roman" panose="02020603050405020304" pitchFamily="18" charset="0"/>
            </a:endParaRP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4</a:t>
            </a:fld>
            <a:endParaRPr lang="en-US" dirty="0"/>
          </a:p>
        </p:txBody>
      </p:sp>
    </p:spTree>
    <p:extLst>
      <p:ext uri="{BB962C8B-B14F-4D97-AF65-F5344CB8AC3E}">
        <p14:creationId xmlns:p14="http://schemas.microsoft.com/office/powerpoint/2010/main" xmlns="" val="3862703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Search</a:t>
            </a:r>
            <a:r>
              <a:rPr lang="en-US" sz="1200" baseline="0" dirty="0">
                <a:latin typeface="Times New Roman" panose="02020603050405020304" pitchFamily="18" charset="0"/>
                <a:cs typeface="Times New Roman" panose="02020603050405020304" pitchFamily="18" charset="0"/>
              </a:rPr>
              <a:t> engine optimization</a:t>
            </a:r>
            <a:r>
              <a:rPr lang="en-US" sz="1200" dirty="0">
                <a:latin typeface="Times New Roman" panose="02020603050405020304" pitchFamily="18" charset="0"/>
                <a:cs typeface="Times New Roman" panose="02020603050405020304" pitchFamily="18" charset="0"/>
              </a:rPr>
              <a:t> will enable the marketing team to optimize the hospital’s site to rank well and keep up with the search trends to make sure its clients finds it before competitors</a:t>
            </a:r>
            <a:endParaRPr lang="en-US" dirty="0"/>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5</a:t>
            </a:fld>
            <a:endParaRPr lang="en-US" dirty="0"/>
          </a:p>
        </p:txBody>
      </p:sp>
    </p:spTree>
    <p:extLst>
      <p:ext uri="{BB962C8B-B14F-4D97-AF65-F5344CB8AC3E}">
        <p14:creationId xmlns:p14="http://schemas.microsoft.com/office/powerpoint/2010/main" xmlns="" val="1901335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1B1B1B"/>
                </a:solidFill>
                <a:effectLst/>
                <a:latin typeface="Roboto"/>
              </a:rPr>
              <a:t>Marketing</a:t>
            </a:r>
            <a:r>
              <a:rPr lang="en-US" b="0" i="0" baseline="0" dirty="0">
                <a:solidFill>
                  <a:srgbClr val="1B1B1B"/>
                </a:solidFill>
                <a:effectLst/>
                <a:latin typeface="Roboto"/>
              </a:rPr>
              <a:t> budget and pricing refers to the process of calculating and documenting how much the business plan to spend on marketing over a given period of time. This includes budgeting for paid ads, marketing tools and websites maintenance.</a:t>
            </a:r>
            <a:r>
              <a:rPr lang="en-US" b="0" i="0" dirty="0">
                <a:solidFill>
                  <a:srgbClr val="1B1B1B"/>
                </a:solidFill>
                <a:effectLst/>
                <a:latin typeface="Roboto"/>
              </a:rPr>
              <a:t> </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6</a:t>
            </a:fld>
            <a:endParaRPr lang="en-US" dirty="0"/>
          </a:p>
        </p:txBody>
      </p:sp>
    </p:spTree>
    <p:extLst>
      <p:ext uri="{BB962C8B-B14F-4D97-AF65-F5344CB8AC3E}">
        <p14:creationId xmlns:p14="http://schemas.microsoft.com/office/powerpoint/2010/main" xmlns="" val="909753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latin typeface="Times New Roman" panose="02020603050405020304" pitchFamily="18" charset="0"/>
                <a:cs typeface="Times New Roman" panose="02020603050405020304" pitchFamily="18" charset="0"/>
              </a:rPr>
              <a:t>Services</a:t>
            </a:r>
            <a:r>
              <a:rPr lang="en-US" b="0" i="0" baseline="0" dirty="0">
                <a:latin typeface="Times New Roman" panose="02020603050405020304" pitchFamily="18" charset="0"/>
                <a:cs typeface="Times New Roman" panose="02020603050405020304" pitchFamily="18" charset="0"/>
              </a:rPr>
              <a:t> distribution refers to the process of availing services to clients who need them. According to </a:t>
            </a:r>
            <a:r>
              <a:rPr lang="en-US" sz="1200" dirty="0">
                <a:latin typeface="Times New Roman" pitchFamily="18" charset="0"/>
                <a:cs typeface="Times New Roman" pitchFamily="18" charset="0"/>
              </a:rPr>
              <a:t>Harrison and Hair (2017)</a:t>
            </a:r>
            <a:r>
              <a:rPr lang="en-US" sz="1200" b="0" i="0" baseline="0" dirty="0">
                <a:latin typeface="Times New Roman" panose="02020603050405020304" pitchFamily="18" charset="0"/>
                <a:cs typeface="Times New Roman" panose="02020603050405020304" pitchFamily="18" charset="0"/>
              </a:rPr>
              <a:t>,</a:t>
            </a:r>
            <a:r>
              <a:rPr lang="en-US" b="0" i="0" baseline="0" dirty="0">
                <a:latin typeface="Times New Roman" panose="02020603050405020304" pitchFamily="18" charset="0"/>
                <a:cs typeface="Times New Roman" panose="02020603050405020304" pitchFamily="18" charset="0"/>
              </a:rPr>
              <a:t>service distribution can be done directly by the service provider or indirectly through indirect means with intermediaries.</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7</a:t>
            </a:fld>
            <a:endParaRPr lang="en-US" dirty="0"/>
          </a:p>
        </p:txBody>
      </p:sp>
    </p:spTree>
    <p:extLst>
      <p:ext uri="{BB962C8B-B14F-4D97-AF65-F5344CB8AC3E}">
        <p14:creationId xmlns:p14="http://schemas.microsoft.com/office/powerpoint/2010/main" xmlns="" val="233301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sz="1200" dirty="0">
                <a:latin typeface="Times New Roman" panose="02020603050405020304" pitchFamily="18" charset="0"/>
                <a:cs typeface="Times New Roman" panose="02020603050405020304" pitchFamily="18" charset="0"/>
              </a:rPr>
              <a:t>Wake Forest Baptist Health facility will provide healthcare services through physician groups and hospital services through the facility. The facility physicians and health workers will provide services directly to patient. The distribution channels will  also include physician and hospital groups where patients are referred to hospital</a:t>
            </a: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8</a:t>
            </a:fld>
            <a:endParaRPr lang="en-US" dirty="0"/>
          </a:p>
        </p:txBody>
      </p:sp>
    </p:spTree>
    <p:extLst>
      <p:ext uri="{BB962C8B-B14F-4D97-AF65-F5344CB8AC3E}">
        <p14:creationId xmlns:p14="http://schemas.microsoft.com/office/powerpoint/2010/main" xmlns="" val="1363873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9</a:t>
            </a:fld>
            <a:endParaRPr lang="en-US" dirty="0"/>
          </a:p>
        </p:txBody>
      </p:sp>
    </p:spTree>
    <p:extLst>
      <p:ext uri="{BB962C8B-B14F-4D97-AF65-F5344CB8AC3E}">
        <p14:creationId xmlns:p14="http://schemas.microsoft.com/office/powerpoint/2010/main" xmlns="" val="2384854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612000" tIns="0" anchor="ctr"/>
          <a:lstStyle>
            <a:lvl1pPr marL="0" indent="0" algn="l">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AD90A062-54B3-47F2-9D6A-5BC9575208D2}"/>
              </a:ext>
            </a:extLst>
          </p:cNvPr>
          <p:cNvSpPr>
            <a:spLocks noGrp="1"/>
          </p:cNvSpPr>
          <p:nvPr>
            <p:ph type="ctrTitle"/>
          </p:nvPr>
        </p:nvSpPr>
        <p:spPr>
          <a:xfrm>
            <a:off x="2520000" y="0"/>
            <a:ext cx="9672000" cy="6857999"/>
          </a:xfrm>
          <a:solidFill>
            <a:schemeClr val="tx2">
              <a:alpha val="70000"/>
            </a:schemeClr>
          </a:solidFill>
        </p:spPr>
        <p:txBody>
          <a:bodyPr lIns="1116000" rIns="180000" anchor="ctr"/>
          <a:lstStyle>
            <a:lvl1pPr algn="l">
              <a:defRPr sz="500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35C97F3D-57FA-4E82-9EEC-E93088055A15}"/>
              </a:ext>
            </a:extLst>
          </p:cNvPr>
          <p:cNvSpPr>
            <a:spLocks noGrp="1"/>
          </p:cNvSpPr>
          <p:nvPr>
            <p:ph type="subTitle" idx="1"/>
          </p:nvPr>
        </p:nvSpPr>
        <p:spPr>
          <a:xfrm>
            <a:off x="3600000" y="4276447"/>
            <a:ext cx="5161550" cy="620016"/>
          </a:xfrm>
          <a:gradFill>
            <a:gsLst>
              <a:gs pos="0">
                <a:schemeClr val="tx2"/>
              </a:gs>
              <a:gs pos="100000">
                <a:schemeClr val="accent2"/>
              </a:gs>
            </a:gsLst>
            <a:lin ang="14400000" scaled="0"/>
          </a:gradFill>
        </p:spPr>
        <p:txBody>
          <a:bodyPr lIns="144000" anchor="ctr"/>
          <a:lstStyle>
            <a:lvl1pPr marL="0" indent="0" algn="l">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Footer Placeholder 6">
            <a:extLst>
              <a:ext uri="{FF2B5EF4-FFF2-40B4-BE49-F238E27FC236}">
                <a16:creationId xmlns:a16="http://schemas.microsoft.com/office/drawing/2014/main" xmlns="" id="{E31775C8-C7F0-4EC5-A9C0-53AE3A0C5F7B}"/>
              </a:ext>
            </a:extLst>
          </p:cNvPr>
          <p:cNvSpPr>
            <a:spLocks noGrp="1"/>
          </p:cNvSpPr>
          <p:nvPr>
            <p:ph type="ftr" sz="quarter" idx="10"/>
          </p:nvPr>
        </p:nvSpPr>
        <p:spPr>
          <a:xfrm>
            <a:off x="3600000" y="6262080"/>
            <a:ext cx="7560000" cy="360000"/>
          </a:xfrm>
        </p:spPr>
        <p:txBody>
          <a:bodyPr/>
          <a:lstStyle/>
          <a:p>
            <a:endParaRPr lang="en-US" dirty="0"/>
          </a:p>
        </p:txBody>
      </p:sp>
      <p:sp>
        <p:nvSpPr>
          <p:cNvPr id="8" name="Slide Number Placeholder 7">
            <a:extLst>
              <a:ext uri="{FF2B5EF4-FFF2-40B4-BE49-F238E27FC236}">
                <a16:creationId xmlns:a16="http://schemas.microsoft.com/office/drawing/2014/main" xmlns="" id="{9E8B0AE2-DA19-49E2-AC81-5272385D304C}"/>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p14="http://schemas.microsoft.com/office/powerpoint/2010/main" xmlns="" val="214234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6858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19" name="Freeform: Shape 18">
            <a:extLst>
              <a:ext uri="{FF2B5EF4-FFF2-40B4-BE49-F238E27FC236}">
                <a16:creationId xmlns:a16="http://schemas.microsoft.com/office/drawing/2014/main" xmlns="" id="{78907576-77BD-4FD0-A9FE-48D249CB435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1303794"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1303794"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5066363"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5066363"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828931"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828931"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9" name="Picture Placeholder 25">
            <a:extLst>
              <a:ext uri="{FF2B5EF4-FFF2-40B4-BE49-F238E27FC236}">
                <a16:creationId xmlns:a16="http://schemas.microsoft.com/office/drawing/2014/main" xmlns="" id="{8989EC4C-4E3F-457F-8CF6-8A88DE68A930}"/>
              </a:ext>
            </a:extLst>
          </p:cNvPr>
          <p:cNvSpPr>
            <a:spLocks noGrp="1"/>
          </p:cNvSpPr>
          <p:nvPr>
            <p:ph type="pic" sz="quarter" idx="23" hasCustomPrompt="1"/>
          </p:nvPr>
        </p:nvSpPr>
        <p:spPr>
          <a:xfrm>
            <a:off x="1867711"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a16="http://schemas.microsoft.com/office/drawing/2014/main" xmlns="" id="{67FB2730-3D12-4D72-AE64-AC3955C5CD99}"/>
              </a:ext>
            </a:extLst>
          </p:cNvPr>
          <p:cNvSpPr>
            <a:spLocks noGrp="1"/>
          </p:cNvSpPr>
          <p:nvPr>
            <p:ph type="pic" sz="quarter" idx="24" hasCustomPrompt="1"/>
          </p:nvPr>
        </p:nvSpPr>
        <p:spPr>
          <a:xfrm>
            <a:off x="5630280"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a16="http://schemas.microsoft.com/office/drawing/2014/main" xmlns="" id="{4F2BB90C-4866-4DB3-B05C-0BB7DBFF8EA3}"/>
              </a:ext>
            </a:extLst>
          </p:cNvPr>
          <p:cNvSpPr>
            <a:spLocks noGrp="1"/>
          </p:cNvSpPr>
          <p:nvPr>
            <p:ph type="pic" sz="quarter" idx="25" hasCustomPrompt="1"/>
          </p:nvPr>
        </p:nvSpPr>
        <p:spPr>
          <a:xfrm>
            <a:off x="9392848"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22" name="Text Placeholder 4">
            <a:extLst>
              <a:ext uri="{FF2B5EF4-FFF2-40B4-BE49-F238E27FC236}">
                <a16:creationId xmlns:a16="http://schemas.microsoft.com/office/drawing/2014/main" xmlns="" id="{FE407FE5-15DF-40F7-B14C-0A04CC30CD66}"/>
              </a:ext>
            </a:extLst>
          </p:cNvPr>
          <p:cNvSpPr>
            <a:spLocks noGrp="1"/>
          </p:cNvSpPr>
          <p:nvPr>
            <p:ph type="body" sz="quarter" idx="26" hasCustomPrompt="1"/>
          </p:nvPr>
        </p:nvSpPr>
        <p:spPr>
          <a:xfrm>
            <a:off x="1303794"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3" name="Text Placeholder 12">
            <a:extLst>
              <a:ext uri="{FF2B5EF4-FFF2-40B4-BE49-F238E27FC236}">
                <a16:creationId xmlns:a16="http://schemas.microsoft.com/office/drawing/2014/main" xmlns="" id="{7DD73F77-2E6A-450D-B4AF-8643D8AE1ECE}"/>
              </a:ext>
            </a:extLst>
          </p:cNvPr>
          <p:cNvSpPr>
            <a:spLocks noGrp="1"/>
          </p:cNvSpPr>
          <p:nvPr>
            <p:ph type="body" sz="quarter" idx="27" hasCustomPrompt="1"/>
          </p:nvPr>
        </p:nvSpPr>
        <p:spPr>
          <a:xfrm>
            <a:off x="1303794"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4" name="Text Placeholder 4">
            <a:extLst>
              <a:ext uri="{FF2B5EF4-FFF2-40B4-BE49-F238E27FC236}">
                <a16:creationId xmlns:a16="http://schemas.microsoft.com/office/drawing/2014/main" xmlns="" id="{7F1CAED2-2A78-4780-A303-060C24C56526}"/>
              </a:ext>
            </a:extLst>
          </p:cNvPr>
          <p:cNvSpPr>
            <a:spLocks noGrp="1"/>
          </p:cNvSpPr>
          <p:nvPr>
            <p:ph type="body" sz="quarter" idx="28" hasCustomPrompt="1"/>
          </p:nvPr>
        </p:nvSpPr>
        <p:spPr>
          <a:xfrm>
            <a:off x="5066363"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7" name="Text Placeholder 12">
            <a:extLst>
              <a:ext uri="{FF2B5EF4-FFF2-40B4-BE49-F238E27FC236}">
                <a16:creationId xmlns:a16="http://schemas.microsoft.com/office/drawing/2014/main" xmlns="" id="{4E77CA0B-49F8-4EE9-84A7-AB28FD1CC1ED}"/>
              </a:ext>
            </a:extLst>
          </p:cNvPr>
          <p:cNvSpPr>
            <a:spLocks noGrp="1"/>
          </p:cNvSpPr>
          <p:nvPr>
            <p:ph type="body" sz="quarter" idx="29" hasCustomPrompt="1"/>
          </p:nvPr>
        </p:nvSpPr>
        <p:spPr>
          <a:xfrm>
            <a:off x="5066363"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8" name="Text Placeholder 4">
            <a:extLst>
              <a:ext uri="{FF2B5EF4-FFF2-40B4-BE49-F238E27FC236}">
                <a16:creationId xmlns:a16="http://schemas.microsoft.com/office/drawing/2014/main" xmlns="" id="{5D4F2294-CE3A-4705-BCB3-C5DAFA373C25}"/>
              </a:ext>
            </a:extLst>
          </p:cNvPr>
          <p:cNvSpPr>
            <a:spLocks noGrp="1"/>
          </p:cNvSpPr>
          <p:nvPr>
            <p:ph type="body" sz="quarter" idx="30" hasCustomPrompt="1"/>
          </p:nvPr>
        </p:nvSpPr>
        <p:spPr>
          <a:xfrm>
            <a:off x="8828931"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32" name="Text Placeholder 12">
            <a:extLst>
              <a:ext uri="{FF2B5EF4-FFF2-40B4-BE49-F238E27FC236}">
                <a16:creationId xmlns:a16="http://schemas.microsoft.com/office/drawing/2014/main" xmlns="" id="{7B49F9AF-7698-444D-8D12-FA0B6A713E03}"/>
              </a:ext>
            </a:extLst>
          </p:cNvPr>
          <p:cNvSpPr>
            <a:spLocks noGrp="1"/>
          </p:cNvSpPr>
          <p:nvPr>
            <p:ph type="body" sz="quarter" idx="31" hasCustomPrompt="1"/>
          </p:nvPr>
        </p:nvSpPr>
        <p:spPr>
          <a:xfrm>
            <a:off x="8828931"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33" name="Picture Placeholder 25">
            <a:extLst>
              <a:ext uri="{FF2B5EF4-FFF2-40B4-BE49-F238E27FC236}">
                <a16:creationId xmlns:a16="http://schemas.microsoft.com/office/drawing/2014/main" xmlns="" id="{6057C2E9-1501-4819-B77D-23A0268DB0F1}"/>
              </a:ext>
            </a:extLst>
          </p:cNvPr>
          <p:cNvSpPr>
            <a:spLocks noGrp="1"/>
          </p:cNvSpPr>
          <p:nvPr>
            <p:ph type="pic" sz="quarter" idx="32" hasCustomPrompt="1"/>
          </p:nvPr>
        </p:nvSpPr>
        <p:spPr>
          <a:xfrm>
            <a:off x="1867711"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4" name="Picture Placeholder 25">
            <a:extLst>
              <a:ext uri="{FF2B5EF4-FFF2-40B4-BE49-F238E27FC236}">
                <a16:creationId xmlns:a16="http://schemas.microsoft.com/office/drawing/2014/main" xmlns="" id="{C77B8544-1CEE-4ED4-89E8-ED042673804D}"/>
              </a:ext>
            </a:extLst>
          </p:cNvPr>
          <p:cNvSpPr>
            <a:spLocks noGrp="1"/>
          </p:cNvSpPr>
          <p:nvPr>
            <p:ph type="pic" sz="quarter" idx="33" hasCustomPrompt="1"/>
          </p:nvPr>
        </p:nvSpPr>
        <p:spPr>
          <a:xfrm>
            <a:off x="5630280"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5" name="Picture Placeholder 25">
            <a:extLst>
              <a:ext uri="{FF2B5EF4-FFF2-40B4-BE49-F238E27FC236}">
                <a16:creationId xmlns:a16="http://schemas.microsoft.com/office/drawing/2014/main" xmlns="" id="{E1131D92-0382-469E-A358-A2EC5FDCCF32}"/>
              </a:ext>
            </a:extLst>
          </p:cNvPr>
          <p:cNvSpPr>
            <a:spLocks noGrp="1"/>
          </p:cNvSpPr>
          <p:nvPr>
            <p:ph type="pic" sz="quarter" idx="34" hasCustomPrompt="1"/>
          </p:nvPr>
        </p:nvSpPr>
        <p:spPr>
          <a:xfrm>
            <a:off x="9392848"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 name="Title 2">
            <a:extLst>
              <a:ext uri="{FF2B5EF4-FFF2-40B4-BE49-F238E27FC236}">
                <a16:creationId xmlns:a16="http://schemas.microsoft.com/office/drawing/2014/main" xmlns="" id="{7C0EBF36-B9CA-4962-B198-27B56B54E58C}"/>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xmlns="" val="239219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isted Image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a16="http://schemas.microsoft.com/office/drawing/2014/main" xmlns=""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5EAA7C-AE70-48A8-B582-013424EB9C44}"/>
              </a:ext>
            </a:extLst>
          </p:cNvPr>
          <p:cNvSpPr>
            <a:spLocks noGrp="1"/>
          </p:cNvSpPr>
          <p:nvPr>
            <p:ph idx="1" hasCustomPrompt="1"/>
          </p:nvPr>
        </p:nvSpPr>
        <p:spPr>
          <a:xfrm>
            <a:off x="2095500" y="1992933"/>
            <a:ext cx="9388499" cy="1095375"/>
          </a:xfrm>
        </p:spPr>
        <p:txBody>
          <a:bodyPr/>
          <a:lstStyle>
            <a:lvl1pPr marL="0" indent="0">
              <a:buNone/>
              <a:defRPr/>
            </a:lvl1pPr>
          </a:lstStyle>
          <a:p>
            <a:pPr lvl="0"/>
            <a:r>
              <a:rPr lang="en-US" dirty="0"/>
              <a:t>Description Here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11" name="Picture Placeholder 10">
            <a:extLst>
              <a:ext uri="{FF2B5EF4-FFF2-40B4-BE49-F238E27FC236}">
                <a16:creationId xmlns:a16="http://schemas.microsoft.com/office/drawing/2014/main" xmlns="" id="{A98EA298-DD21-4B69-8125-094245EDF713}"/>
              </a:ext>
            </a:extLst>
          </p:cNvPr>
          <p:cNvSpPr>
            <a:spLocks noGrp="1"/>
          </p:cNvSpPr>
          <p:nvPr>
            <p:ph type="pic" sz="quarter" idx="13" hasCustomPrompt="1"/>
          </p:nvPr>
        </p:nvSpPr>
        <p:spPr>
          <a:xfrm>
            <a:off x="684213" y="19929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2" name="Picture Placeholder 10">
            <a:extLst>
              <a:ext uri="{FF2B5EF4-FFF2-40B4-BE49-F238E27FC236}">
                <a16:creationId xmlns:a16="http://schemas.microsoft.com/office/drawing/2014/main" xmlns="" id="{4C93EFCC-1E62-4200-9E96-2476EE2581BF}"/>
              </a:ext>
            </a:extLst>
          </p:cNvPr>
          <p:cNvSpPr>
            <a:spLocks noGrp="1"/>
          </p:cNvSpPr>
          <p:nvPr>
            <p:ph type="pic" sz="quarter" idx="14" hasCustomPrompt="1"/>
          </p:nvPr>
        </p:nvSpPr>
        <p:spPr>
          <a:xfrm>
            <a:off x="684213" y="34311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3" name="Picture Placeholder 10">
            <a:extLst>
              <a:ext uri="{FF2B5EF4-FFF2-40B4-BE49-F238E27FC236}">
                <a16:creationId xmlns:a16="http://schemas.microsoft.com/office/drawing/2014/main" xmlns="" id="{8741D874-BD81-4469-AA1C-32517FD7C37B}"/>
              </a:ext>
            </a:extLst>
          </p:cNvPr>
          <p:cNvSpPr>
            <a:spLocks noGrp="1"/>
          </p:cNvSpPr>
          <p:nvPr>
            <p:ph type="pic" sz="quarter" idx="15" hasCustomPrompt="1"/>
          </p:nvPr>
        </p:nvSpPr>
        <p:spPr>
          <a:xfrm>
            <a:off x="684213" y="48693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4" name="Content Placeholder 2">
            <a:extLst>
              <a:ext uri="{FF2B5EF4-FFF2-40B4-BE49-F238E27FC236}">
                <a16:creationId xmlns:a16="http://schemas.microsoft.com/office/drawing/2014/main" xmlns="" id="{CFB0B599-DDEF-43E9-A07F-FC328C595BCE}"/>
              </a:ext>
            </a:extLst>
          </p:cNvPr>
          <p:cNvSpPr>
            <a:spLocks noGrp="1"/>
          </p:cNvSpPr>
          <p:nvPr>
            <p:ph idx="16" hasCustomPrompt="1"/>
          </p:nvPr>
        </p:nvSpPr>
        <p:spPr>
          <a:xfrm>
            <a:off x="2095500" y="3422739"/>
            <a:ext cx="9388499" cy="1095375"/>
          </a:xfrm>
        </p:spPr>
        <p:txBody>
          <a:bodyPr/>
          <a:lstStyle>
            <a:lvl1pPr marL="0" indent="0">
              <a:buNone/>
              <a:defRPr/>
            </a:lvl1pPr>
          </a:lstStyle>
          <a:p>
            <a:pPr lvl="0"/>
            <a:r>
              <a:rPr lang="en-US" dirty="0"/>
              <a:t>Description Here</a:t>
            </a:r>
          </a:p>
        </p:txBody>
      </p:sp>
      <p:sp>
        <p:nvSpPr>
          <p:cNvPr id="15" name="Content Placeholder 2">
            <a:extLst>
              <a:ext uri="{FF2B5EF4-FFF2-40B4-BE49-F238E27FC236}">
                <a16:creationId xmlns:a16="http://schemas.microsoft.com/office/drawing/2014/main" xmlns="" id="{63FF0857-6431-48DC-BE82-9A93C55CEFB4}"/>
              </a:ext>
            </a:extLst>
          </p:cNvPr>
          <p:cNvSpPr>
            <a:spLocks noGrp="1"/>
          </p:cNvSpPr>
          <p:nvPr>
            <p:ph idx="17" hasCustomPrompt="1"/>
          </p:nvPr>
        </p:nvSpPr>
        <p:spPr>
          <a:xfrm>
            <a:off x="2095500" y="4867850"/>
            <a:ext cx="9388499" cy="1095375"/>
          </a:xfrm>
        </p:spPr>
        <p:txBody>
          <a:bodyPr/>
          <a:lstStyle>
            <a:lvl1pPr marL="0" indent="0">
              <a:buNone/>
              <a:defRPr/>
            </a:lvl1pPr>
          </a:lstStyle>
          <a:p>
            <a:pPr lvl="0"/>
            <a:r>
              <a:rPr lang="en-US" dirty="0"/>
              <a:t>Description Here</a:t>
            </a:r>
          </a:p>
        </p:txBody>
      </p:sp>
    </p:spTree>
    <p:extLst>
      <p:ext uri="{BB962C8B-B14F-4D97-AF65-F5344CB8AC3E}">
        <p14:creationId xmlns:p14="http://schemas.microsoft.com/office/powerpoint/2010/main" xmlns="" val="2119471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a16="http://schemas.microsoft.com/office/drawing/2014/main" xmlns=""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5EAA7C-AE70-48A8-B582-013424EB9C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p14="http://schemas.microsoft.com/office/powerpoint/2010/main" xmlns="" val="304174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0" tIns="0" rIns="612000" anchor="ctr"/>
          <a:lstStyle>
            <a:lvl1pPr marL="0" indent="0" algn="r">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AD90A062-54B3-47F2-9D6A-5BC9575208D2}"/>
              </a:ext>
            </a:extLst>
          </p:cNvPr>
          <p:cNvSpPr>
            <a:spLocks noGrp="1"/>
          </p:cNvSpPr>
          <p:nvPr>
            <p:ph type="ctrTitle" hasCustomPrompt="1"/>
          </p:nvPr>
        </p:nvSpPr>
        <p:spPr>
          <a:xfrm>
            <a:off x="0" y="0"/>
            <a:ext cx="9672000" cy="6857999"/>
          </a:xfrm>
          <a:solidFill>
            <a:schemeClr val="tx2">
              <a:alpha val="70000"/>
            </a:schemeClr>
          </a:solidFill>
        </p:spPr>
        <p:txBody>
          <a:bodyPr lIns="1116000" rIns="180000" bIns="756000" anchor="ctr"/>
          <a:lstStyle>
            <a:lvl1pPr algn="l">
              <a:lnSpc>
                <a:spcPct val="65000"/>
              </a:lnSpc>
              <a:defRPr sz="8800" cap="all" baseline="0">
                <a:solidFill>
                  <a:schemeClr val="bg1"/>
                </a:solidFill>
              </a:defRPr>
            </a:lvl1pPr>
          </a:lstStyle>
          <a:p>
            <a:r>
              <a:rPr lang="en-US" dirty="0"/>
              <a:t>Thank </a:t>
            </a:r>
            <a:br>
              <a:rPr lang="en-US" dirty="0"/>
            </a:br>
            <a:r>
              <a:rPr lang="en-US" dirty="0"/>
              <a:t>you</a:t>
            </a:r>
          </a:p>
        </p:txBody>
      </p:sp>
      <p:sp>
        <p:nvSpPr>
          <p:cNvPr id="6" name="Text Placeholder 5">
            <a:extLst>
              <a:ext uri="{FF2B5EF4-FFF2-40B4-BE49-F238E27FC236}">
                <a16:creationId xmlns:a16="http://schemas.microsoft.com/office/drawing/2014/main" xmlns="" id="{D49FD1A9-E34B-4888-90DE-493861AD75C6}"/>
              </a:ext>
            </a:extLst>
          </p:cNvPr>
          <p:cNvSpPr>
            <a:spLocks noGrp="1"/>
          </p:cNvSpPr>
          <p:nvPr>
            <p:ph type="body" sz="quarter" idx="13" hasCustomPrompt="1"/>
          </p:nvPr>
        </p:nvSpPr>
        <p:spPr>
          <a:xfrm>
            <a:off x="1917700" y="4508500"/>
            <a:ext cx="3314700" cy="330200"/>
          </a:xfrm>
        </p:spPr>
        <p:txBody>
          <a:bodyPr anchor="t"/>
          <a:lstStyle>
            <a:lvl1pPr marL="0" indent="0">
              <a:buNone/>
              <a:defRPr sz="2000">
                <a:solidFill>
                  <a:schemeClr val="accent1"/>
                </a:solidFill>
                <a:latin typeface="+mj-lt"/>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Full Name</a:t>
            </a:r>
          </a:p>
        </p:txBody>
      </p:sp>
      <p:sp>
        <p:nvSpPr>
          <p:cNvPr id="9" name="Text Placeholder 5">
            <a:extLst>
              <a:ext uri="{FF2B5EF4-FFF2-40B4-BE49-F238E27FC236}">
                <a16:creationId xmlns:a16="http://schemas.microsoft.com/office/drawing/2014/main" xmlns="" id="{3452AC72-D893-4C1A-83BD-9930164D8935}"/>
              </a:ext>
            </a:extLst>
          </p:cNvPr>
          <p:cNvSpPr>
            <a:spLocks noGrp="1"/>
          </p:cNvSpPr>
          <p:nvPr>
            <p:ph type="body" sz="quarter" idx="14" hasCustomPrompt="1"/>
          </p:nvPr>
        </p:nvSpPr>
        <p:spPr>
          <a:xfrm>
            <a:off x="1917700" y="5180023"/>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Email</a:t>
            </a:r>
          </a:p>
        </p:txBody>
      </p:sp>
      <p:sp>
        <p:nvSpPr>
          <p:cNvPr id="10" name="Text Placeholder 5">
            <a:extLst>
              <a:ext uri="{FF2B5EF4-FFF2-40B4-BE49-F238E27FC236}">
                <a16:creationId xmlns:a16="http://schemas.microsoft.com/office/drawing/2014/main" xmlns="" id="{D2EEC149-F1BE-4C36-A789-5BF73B40A212}"/>
              </a:ext>
            </a:extLst>
          </p:cNvPr>
          <p:cNvSpPr>
            <a:spLocks noGrp="1"/>
          </p:cNvSpPr>
          <p:nvPr>
            <p:ph type="body" sz="quarter" idx="15" hasCustomPrompt="1"/>
          </p:nvPr>
        </p:nvSpPr>
        <p:spPr>
          <a:xfrm>
            <a:off x="1917700" y="5683561"/>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Phone</a:t>
            </a:r>
          </a:p>
        </p:txBody>
      </p:sp>
      <p:sp>
        <p:nvSpPr>
          <p:cNvPr id="11" name="Text Placeholder 5">
            <a:extLst>
              <a:ext uri="{FF2B5EF4-FFF2-40B4-BE49-F238E27FC236}">
                <a16:creationId xmlns:a16="http://schemas.microsoft.com/office/drawing/2014/main" xmlns="" id="{ECC256E6-6AE8-4950-838C-BE638FB47968}"/>
              </a:ext>
            </a:extLst>
          </p:cNvPr>
          <p:cNvSpPr>
            <a:spLocks noGrp="1"/>
          </p:cNvSpPr>
          <p:nvPr>
            <p:ph type="body" sz="quarter" idx="16" hasCustomPrompt="1"/>
          </p:nvPr>
        </p:nvSpPr>
        <p:spPr>
          <a:xfrm>
            <a:off x="1917700" y="4821910"/>
            <a:ext cx="3314700" cy="205029"/>
          </a:xfrm>
        </p:spPr>
        <p:txBody>
          <a:bodyPr anchor="t"/>
          <a:lstStyle>
            <a:lvl1pPr marL="0" indent="0">
              <a:buNone/>
              <a:defRPr sz="1000" i="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POSITION</a:t>
            </a:r>
          </a:p>
        </p:txBody>
      </p:sp>
    </p:spTree>
    <p:extLst>
      <p:ext uri="{BB962C8B-B14F-4D97-AF65-F5344CB8AC3E}">
        <p14:creationId xmlns:p14="http://schemas.microsoft.com/office/powerpoint/2010/main" xmlns="" val="318579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DA75689F-8B6B-4484-8064-90B4D8FB7C72}"/>
              </a:ext>
            </a:extLst>
          </p:cNvPr>
          <p:cNvSpPr>
            <a:spLocks noGrp="1"/>
          </p:cNvSpPr>
          <p:nvPr>
            <p:ph type="body" sz="quarter" idx="13" hasCustomPrompt="1"/>
          </p:nvPr>
        </p:nvSpPr>
        <p:spPr>
          <a:xfrm>
            <a:off x="1147343" y="2731933"/>
            <a:ext cx="6903253" cy="3350673"/>
          </a:xfrm>
          <a:gradFill>
            <a:gsLst>
              <a:gs pos="0">
                <a:schemeClr val="tx2"/>
              </a:gs>
              <a:gs pos="100000">
                <a:schemeClr val="accent2"/>
              </a:gs>
            </a:gsLst>
            <a:lin ang="14400000" scaled="0"/>
          </a:gradFill>
        </p:spPr>
        <p:txBody>
          <a:bodyPr lIns="576000" tIns="1872000" rIns="576000"/>
          <a:lstStyle>
            <a:lvl1pPr marL="0" indent="0">
              <a:lnSpc>
                <a:spcPts val="2000"/>
              </a:lnSpc>
              <a:buNone/>
              <a:defRPr>
                <a:solidFill>
                  <a:schemeClr val="bg1"/>
                </a:solidFill>
              </a:defRPr>
            </a:lvl1pPr>
          </a:lstStyle>
          <a:p>
            <a:pPr lvl="0"/>
            <a:r>
              <a:rPr lang="en-US" dirty="0"/>
              <a:t>Describe Your Big Idea</a:t>
            </a:r>
          </a:p>
        </p:txBody>
      </p:sp>
      <p:sp>
        <p:nvSpPr>
          <p:cNvPr id="21" name="Picture Placeholder 20">
            <a:extLst>
              <a:ext uri="{FF2B5EF4-FFF2-40B4-BE49-F238E27FC236}">
                <a16:creationId xmlns:a16="http://schemas.microsoft.com/office/drawing/2014/main" xmlns="" id="{C57B9832-0120-4094-8C27-082E3533C5DC}"/>
              </a:ext>
            </a:extLst>
          </p:cNvPr>
          <p:cNvSpPr>
            <a:spLocks noGrp="1"/>
          </p:cNvSpPr>
          <p:nvPr>
            <p:ph type="pic" sz="quarter" idx="12" hasCustomPrompt="1"/>
          </p:nvPr>
        </p:nvSpPr>
        <p:spPr>
          <a:xfrm>
            <a:off x="0" y="0"/>
            <a:ext cx="12012000" cy="6858000"/>
          </a:xfrm>
          <a:custGeom>
            <a:avLst/>
            <a:gdLst>
              <a:gd name="connsiteX0" fmla="*/ 0 w 12012000"/>
              <a:gd name="connsiteY0" fmla="*/ 0 h 6858000"/>
              <a:gd name="connsiteX1" fmla="*/ 8592000 w 12012000"/>
              <a:gd name="connsiteY1" fmla="*/ 0 h 6858000"/>
              <a:gd name="connsiteX2" fmla="*/ 8592000 w 12012000"/>
              <a:gd name="connsiteY2" fmla="*/ 180000 h 6858000"/>
              <a:gd name="connsiteX3" fmla="*/ 12012000 w 12012000"/>
              <a:gd name="connsiteY3" fmla="*/ 180000 h 6858000"/>
              <a:gd name="connsiteX4" fmla="*/ 12012000 w 12012000"/>
              <a:gd name="connsiteY4" fmla="*/ 6678000 h 6858000"/>
              <a:gd name="connsiteX5" fmla="*/ 8592000 w 12012000"/>
              <a:gd name="connsiteY5" fmla="*/ 6678000 h 6858000"/>
              <a:gd name="connsiteX6" fmla="*/ 8592000 w 12012000"/>
              <a:gd name="connsiteY6" fmla="*/ 6858000 h 6858000"/>
              <a:gd name="connsiteX7" fmla="*/ 0 w 1201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2000" h="6858000">
                <a:moveTo>
                  <a:pt x="0" y="0"/>
                </a:moveTo>
                <a:lnTo>
                  <a:pt x="8592000" y="0"/>
                </a:lnTo>
                <a:lnTo>
                  <a:pt x="8592000" y="180000"/>
                </a:lnTo>
                <a:lnTo>
                  <a:pt x="12012000" y="180000"/>
                </a:lnTo>
                <a:lnTo>
                  <a:pt x="12012000" y="6678000"/>
                </a:lnTo>
                <a:lnTo>
                  <a:pt x="8592000" y="6678000"/>
                </a:lnTo>
                <a:lnTo>
                  <a:pt x="8592000" y="6858000"/>
                </a:lnTo>
                <a:lnTo>
                  <a:pt x="0" y="6858000"/>
                </a:lnTo>
                <a:close/>
              </a:path>
            </a:pathLst>
          </a:custGeom>
          <a:noFill/>
        </p:spPr>
        <p:txBody>
          <a:bodyPr wrap="square" lIns="0" tIns="0" rIns="612000" anchor="ctr">
            <a:noAutofit/>
          </a:bodyPr>
          <a:lstStyle>
            <a:lvl1pPr marL="0" indent="0" algn="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a:xfrm>
            <a:off x="683999" y="6262080"/>
            <a:ext cx="6190934" cy="360000"/>
          </a:xfrm>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a:solidFill>
            <a:schemeClr val="tx2"/>
          </a:solidFill>
        </p:spPr>
        <p:txBody>
          <a:bodyPr/>
          <a:lstStyle>
            <a:lvl1pPr>
              <a:defRPr>
                <a:solidFill>
                  <a:schemeClr val="bg1"/>
                </a:solidFill>
              </a:defRPr>
            </a:lvl1pPr>
          </a:lstStyle>
          <a:p>
            <a:fld id="{EECC7194-A4D0-457B-9D3E-53681723AFF7}" type="slidenum">
              <a:rPr lang="en-US" smtClean="0"/>
              <a:pPr/>
              <a:t>‹#›</a:t>
            </a:fld>
            <a:endParaRPr lang="en-US" dirty="0"/>
          </a:p>
        </p:txBody>
      </p:sp>
      <p:sp>
        <p:nvSpPr>
          <p:cNvPr id="12" name="Title 11">
            <a:extLst>
              <a:ext uri="{FF2B5EF4-FFF2-40B4-BE49-F238E27FC236}">
                <a16:creationId xmlns:a16="http://schemas.microsoft.com/office/drawing/2014/main" xmlns="" id="{EAF90A48-1BFB-4A19-9A1C-2851879F9E8F}"/>
              </a:ext>
            </a:extLst>
          </p:cNvPr>
          <p:cNvSpPr>
            <a:spLocks noGrp="1"/>
          </p:cNvSpPr>
          <p:nvPr>
            <p:ph type="title"/>
          </p:nvPr>
        </p:nvSpPr>
        <p:spPr>
          <a:xfrm>
            <a:off x="1749778" y="3096087"/>
            <a:ext cx="5455750" cy="1008000"/>
          </a:xfrm>
        </p:spPr>
        <p:txBody>
          <a:bodyPr/>
          <a:lstStyle>
            <a:lvl1pPr>
              <a:defRPr sz="4000" cap="all" baseline="0">
                <a:solidFill>
                  <a:schemeClr val="bg1"/>
                </a:solidFill>
              </a:defRPr>
            </a:lvl1pPr>
          </a:lstStyle>
          <a:p>
            <a:r>
              <a:rPr lang="en-US"/>
              <a:t>Click to edit Master title style</a:t>
            </a:r>
            <a:endParaRPr lang="en-US" dirty="0"/>
          </a:p>
        </p:txBody>
      </p:sp>
      <p:sp>
        <p:nvSpPr>
          <p:cNvPr id="19" name="Freeform: Shape 18">
            <a:extLst>
              <a:ext uri="{FF2B5EF4-FFF2-40B4-BE49-F238E27FC236}">
                <a16:creationId xmlns:a16="http://schemas.microsoft.com/office/drawing/2014/main" xmlns="" id="{C9E79024-4B2E-43B0-8607-196181AB731F}"/>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123659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 X Number &amp; Icon">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a16="http://schemas.microsoft.com/office/drawing/2014/main" xmlns=""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xmlns="" id="{49F266E5-40A6-4643-B9AC-B38F27256371}"/>
              </a:ext>
            </a:extLst>
          </p:cNvPr>
          <p:cNvSpPr>
            <a:spLocks noGrp="1"/>
          </p:cNvSpPr>
          <p:nvPr>
            <p:ph type="body" sz="quarter" idx="13" hasCustomPrompt="1"/>
          </p:nvPr>
        </p:nvSpPr>
        <p:spPr>
          <a:xfrm>
            <a:off x="6842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1" name="Text Placeholder 10">
            <a:extLst>
              <a:ext uri="{FF2B5EF4-FFF2-40B4-BE49-F238E27FC236}">
                <a16:creationId xmlns:a16="http://schemas.microsoft.com/office/drawing/2014/main" xmlns="" id="{1CB790CB-E4F5-4B61-A03E-1CA0C32E3F17}"/>
              </a:ext>
            </a:extLst>
          </p:cNvPr>
          <p:cNvSpPr>
            <a:spLocks noGrp="1"/>
          </p:cNvSpPr>
          <p:nvPr>
            <p:ph type="body" sz="quarter" idx="14" hasCustomPrompt="1"/>
          </p:nvPr>
        </p:nvSpPr>
        <p:spPr>
          <a:xfrm>
            <a:off x="5104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2" name="Text Placeholder 4">
            <a:extLst>
              <a:ext uri="{FF2B5EF4-FFF2-40B4-BE49-F238E27FC236}">
                <a16:creationId xmlns:a16="http://schemas.microsoft.com/office/drawing/2014/main" xmlns="" id="{B570684C-B743-402E-8778-A65199577106}"/>
              </a:ext>
            </a:extLst>
          </p:cNvPr>
          <p:cNvSpPr>
            <a:spLocks noGrp="1"/>
          </p:cNvSpPr>
          <p:nvPr>
            <p:ph type="body" sz="quarter" idx="15" hasCustomPrompt="1"/>
          </p:nvPr>
        </p:nvSpPr>
        <p:spPr>
          <a:xfrm>
            <a:off x="29710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3" name="Text Placeholder 10">
            <a:extLst>
              <a:ext uri="{FF2B5EF4-FFF2-40B4-BE49-F238E27FC236}">
                <a16:creationId xmlns:a16="http://schemas.microsoft.com/office/drawing/2014/main" xmlns="" id="{FCEC7149-9A00-4CA4-B800-1BFD6EBEB88D}"/>
              </a:ext>
            </a:extLst>
          </p:cNvPr>
          <p:cNvSpPr>
            <a:spLocks noGrp="1"/>
          </p:cNvSpPr>
          <p:nvPr>
            <p:ph type="body" sz="quarter" idx="16" hasCustomPrompt="1"/>
          </p:nvPr>
        </p:nvSpPr>
        <p:spPr>
          <a:xfrm>
            <a:off x="27972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4" name="Text Placeholder 4">
            <a:extLst>
              <a:ext uri="{FF2B5EF4-FFF2-40B4-BE49-F238E27FC236}">
                <a16:creationId xmlns:a16="http://schemas.microsoft.com/office/drawing/2014/main" xmlns="" id="{0374F0E2-36BA-43B5-8799-77AA3367DF47}"/>
              </a:ext>
            </a:extLst>
          </p:cNvPr>
          <p:cNvSpPr>
            <a:spLocks noGrp="1"/>
          </p:cNvSpPr>
          <p:nvPr>
            <p:ph type="body" sz="quarter" idx="17" hasCustomPrompt="1"/>
          </p:nvPr>
        </p:nvSpPr>
        <p:spPr>
          <a:xfrm>
            <a:off x="5269707"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5" name="Text Placeholder 10">
            <a:extLst>
              <a:ext uri="{FF2B5EF4-FFF2-40B4-BE49-F238E27FC236}">
                <a16:creationId xmlns:a16="http://schemas.microsoft.com/office/drawing/2014/main" xmlns="" id="{1BA12174-6A24-4E61-8D58-B3B42C31BE1A}"/>
              </a:ext>
            </a:extLst>
          </p:cNvPr>
          <p:cNvSpPr>
            <a:spLocks noGrp="1"/>
          </p:cNvSpPr>
          <p:nvPr>
            <p:ph type="body" sz="quarter" idx="18" hasCustomPrompt="1"/>
          </p:nvPr>
        </p:nvSpPr>
        <p:spPr>
          <a:xfrm>
            <a:off x="5096056"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4">
            <a:extLst>
              <a:ext uri="{FF2B5EF4-FFF2-40B4-BE49-F238E27FC236}">
                <a16:creationId xmlns:a16="http://schemas.microsoft.com/office/drawing/2014/main" xmlns="" id="{D3A67B21-0E8B-4922-94F9-20492309C4DA}"/>
              </a:ext>
            </a:extLst>
          </p:cNvPr>
          <p:cNvSpPr>
            <a:spLocks noGrp="1"/>
          </p:cNvSpPr>
          <p:nvPr>
            <p:ph type="body" sz="quarter" idx="19" hasCustomPrompt="1"/>
          </p:nvPr>
        </p:nvSpPr>
        <p:spPr>
          <a:xfrm>
            <a:off x="75446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7" name="Text Placeholder 10">
            <a:extLst>
              <a:ext uri="{FF2B5EF4-FFF2-40B4-BE49-F238E27FC236}">
                <a16:creationId xmlns:a16="http://schemas.microsoft.com/office/drawing/2014/main" xmlns="" id="{D801C20C-82D2-465E-8D45-DF1A57E04525}"/>
              </a:ext>
            </a:extLst>
          </p:cNvPr>
          <p:cNvSpPr>
            <a:spLocks noGrp="1"/>
          </p:cNvSpPr>
          <p:nvPr>
            <p:ph type="body" sz="quarter" idx="20" hasCustomPrompt="1"/>
          </p:nvPr>
        </p:nvSpPr>
        <p:spPr>
          <a:xfrm>
            <a:off x="73708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4">
            <a:extLst>
              <a:ext uri="{FF2B5EF4-FFF2-40B4-BE49-F238E27FC236}">
                <a16:creationId xmlns:a16="http://schemas.microsoft.com/office/drawing/2014/main" xmlns="" id="{62BAD45E-2039-4F8D-9CFC-42BFA3756AD1}"/>
              </a:ext>
            </a:extLst>
          </p:cNvPr>
          <p:cNvSpPr>
            <a:spLocks noGrp="1"/>
          </p:cNvSpPr>
          <p:nvPr>
            <p:ph type="body" sz="quarter" idx="21" hasCustomPrompt="1"/>
          </p:nvPr>
        </p:nvSpPr>
        <p:spPr>
          <a:xfrm>
            <a:off x="9831412"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9" name="Text Placeholder 10">
            <a:extLst>
              <a:ext uri="{FF2B5EF4-FFF2-40B4-BE49-F238E27FC236}">
                <a16:creationId xmlns:a16="http://schemas.microsoft.com/office/drawing/2014/main" xmlns="" id="{64A78879-6338-4F3B-864E-8FF4E08C0066}"/>
              </a:ext>
            </a:extLst>
          </p:cNvPr>
          <p:cNvSpPr>
            <a:spLocks noGrp="1"/>
          </p:cNvSpPr>
          <p:nvPr>
            <p:ph type="body" sz="quarter" idx="22" hasCustomPrompt="1"/>
          </p:nvPr>
        </p:nvSpPr>
        <p:spPr>
          <a:xfrm>
            <a:off x="9657654"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Subtitle 2">
            <a:extLst>
              <a:ext uri="{FF2B5EF4-FFF2-40B4-BE49-F238E27FC236}">
                <a16:creationId xmlns:a16="http://schemas.microsoft.com/office/drawing/2014/main" xmlns="" id="{80118439-B306-4F20-9200-1C429EADC7EE}"/>
              </a:ext>
            </a:extLst>
          </p:cNvPr>
          <p:cNvSpPr>
            <a:spLocks noGrp="1"/>
          </p:cNvSpPr>
          <p:nvPr>
            <p:ph type="subTitle" idx="1" hasCustomPrompt="1"/>
          </p:nvPr>
        </p:nvSpPr>
        <p:spPr>
          <a:xfrm>
            <a:off x="5101000" y="5271502"/>
            <a:ext cx="1990001" cy="620016"/>
          </a:xfrm>
          <a:gradFill>
            <a:gsLst>
              <a:gs pos="0">
                <a:schemeClr val="tx2"/>
              </a:gs>
              <a:gs pos="100000">
                <a:schemeClr val="accent2"/>
              </a:gs>
            </a:gsLst>
            <a:lin ang="14400000" scaled="0"/>
          </a:gradFill>
        </p:spPr>
        <p:txBody>
          <a:bodyPr lIns="0" anchor="ctr"/>
          <a:lstStyle>
            <a:lvl1pPr marL="0" indent="0" algn="ctr">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Outcome</a:t>
            </a:r>
          </a:p>
        </p:txBody>
      </p:sp>
      <p:sp>
        <p:nvSpPr>
          <p:cNvPr id="26" name="Picture Placeholder 25">
            <a:extLst>
              <a:ext uri="{FF2B5EF4-FFF2-40B4-BE49-F238E27FC236}">
                <a16:creationId xmlns:a16="http://schemas.microsoft.com/office/drawing/2014/main" xmlns="" id="{99B7E7F2-DF6B-4441-B0B1-7E87E29BA3A7}"/>
              </a:ext>
            </a:extLst>
          </p:cNvPr>
          <p:cNvSpPr>
            <a:spLocks noGrp="1"/>
          </p:cNvSpPr>
          <p:nvPr>
            <p:ph type="pic" sz="quarter" idx="23" hasCustomPrompt="1"/>
          </p:nvPr>
        </p:nvSpPr>
        <p:spPr>
          <a:xfrm>
            <a:off x="10985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7" name="Picture Placeholder 25">
            <a:extLst>
              <a:ext uri="{FF2B5EF4-FFF2-40B4-BE49-F238E27FC236}">
                <a16:creationId xmlns:a16="http://schemas.microsoft.com/office/drawing/2014/main" xmlns="" id="{ED41522A-FBAF-4E5D-B592-F13855964E8B}"/>
              </a:ext>
            </a:extLst>
          </p:cNvPr>
          <p:cNvSpPr>
            <a:spLocks noGrp="1"/>
          </p:cNvSpPr>
          <p:nvPr>
            <p:ph type="pic" sz="quarter" idx="24" hasCustomPrompt="1"/>
          </p:nvPr>
        </p:nvSpPr>
        <p:spPr>
          <a:xfrm>
            <a:off x="33853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8" name="Picture Placeholder 25">
            <a:extLst>
              <a:ext uri="{FF2B5EF4-FFF2-40B4-BE49-F238E27FC236}">
                <a16:creationId xmlns:a16="http://schemas.microsoft.com/office/drawing/2014/main" xmlns="" id="{AA51069C-E1DC-44A0-A6A0-2A4AB0DD4D70}"/>
              </a:ext>
            </a:extLst>
          </p:cNvPr>
          <p:cNvSpPr>
            <a:spLocks noGrp="1"/>
          </p:cNvSpPr>
          <p:nvPr>
            <p:ph type="pic" sz="quarter" idx="25" hasCustomPrompt="1"/>
          </p:nvPr>
        </p:nvSpPr>
        <p:spPr>
          <a:xfrm>
            <a:off x="5684044"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9" name="Picture Placeholder 25">
            <a:extLst>
              <a:ext uri="{FF2B5EF4-FFF2-40B4-BE49-F238E27FC236}">
                <a16:creationId xmlns:a16="http://schemas.microsoft.com/office/drawing/2014/main" xmlns="" id="{42F6437E-5478-451F-9BE3-E8160EA43516}"/>
              </a:ext>
            </a:extLst>
          </p:cNvPr>
          <p:cNvSpPr>
            <a:spLocks noGrp="1"/>
          </p:cNvSpPr>
          <p:nvPr>
            <p:ph type="pic" sz="quarter" idx="26" hasCustomPrompt="1"/>
          </p:nvPr>
        </p:nvSpPr>
        <p:spPr>
          <a:xfrm>
            <a:off x="79589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30" name="Picture Placeholder 25">
            <a:extLst>
              <a:ext uri="{FF2B5EF4-FFF2-40B4-BE49-F238E27FC236}">
                <a16:creationId xmlns:a16="http://schemas.microsoft.com/office/drawing/2014/main" xmlns="" id="{25127DFD-53A7-41A8-B591-AEEC12038026}"/>
              </a:ext>
            </a:extLst>
          </p:cNvPr>
          <p:cNvSpPr>
            <a:spLocks noGrp="1"/>
          </p:cNvSpPr>
          <p:nvPr>
            <p:ph type="pic" sz="quarter" idx="27" hasCustomPrompt="1"/>
          </p:nvPr>
        </p:nvSpPr>
        <p:spPr>
          <a:xfrm>
            <a:off x="10245749" y="2217585"/>
            <a:ext cx="823913" cy="823913"/>
          </a:xfrm>
        </p:spPr>
        <p:txBody>
          <a:bodyPr anchor="ctr"/>
          <a:lstStyle>
            <a:lvl1pPr marL="0" indent="0" algn="ctr">
              <a:buNone/>
              <a:defRPr sz="1050" i="1">
                <a:solidFill>
                  <a:schemeClr val="bg1"/>
                </a:solidFill>
              </a:defRPr>
            </a:lvl1pPr>
          </a:lstStyle>
          <a:p>
            <a:r>
              <a:rPr lang="en-US" dirty="0"/>
              <a:t>Icon</a:t>
            </a:r>
          </a:p>
        </p:txBody>
      </p:sp>
    </p:spTree>
    <p:extLst>
      <p:ext uri="{BB962C8B-B14F-4D97-AF65-F5344CB8AC3E}">
        <p14:creationId xmlns:p14="http://schemas.microsoft.com/office/powerpoint/2010/main" xmlns="" val="389258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0 40 Vertical Spli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6F76D43D-0DDD-4BAD-8213-BDBF75C30A0C}"/>
              </a:ext>
              <a:ext uri="{C183D7F6-B498-43B3-948B-1728B52AA6E4}">
                <adec:decorative xmlns:adec="http://schemas.microsoft.com/office/drawing/2017/decorative" xmlns="" val="1"/>
              </a:ext>
            </a:extLst>
          </p:cNvPr>
          <p:cNvSpPr/>
          <p:nvPr userDrawn="1"/>
        </p:nvSpPr>
        <p:spPr>
          <a:xfrm>
            <a:off x="676118" y="4338116"/>
            <a:ext cx="10839764"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ext Placeholder 3">
            <a:extLst>
              <a:ext uri="{FF2B5EF4-FFF2-40B4-BE49-F238E27FC236}">
                <a16:creationId xmlns:a16="http://schemas.microsoft.com/office/drawing/2014/main" xmlns="" id="{A6D3ACF3-E1F5-4332-9836-C8E6C46591BB}"/>
              </a:ext>
            </a:extLst>
          </p:cNvPr>
          <p:cNvSpPr txBox="1">
            <a:spLocks/>
          </p:cNvSpPr>
          <p:nvPr userDrawn="1"/>
        </p:nvSpPr>
        <p:spPr>
          <a:xfrm>
            <a:off x="0" y="-436"/>
            <a:ext cx="12192000" cy="43438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0BDF8FE7-66F4-4586-B49B-61E115ED291E}"/>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
        <p:nvSpPr>
          <p:cNvPr id="6" name="Footer Placeholder 5">
            <a:extLst>
              <a:ext uri="{FF2B5EF4-FFF2-40B4-BE49-F238E27FC236}">
                <a16:creationId xmlns:a16="http://schemas.microsoft.com/office/drawing/2014/main" xmlns="" id="{AEB5B890-F885-418C-9812-59970CAC6BCD}"/>
              </a:ext>
            </a:extLst>
          </p:cNvPr>
          <p:cNvSpPr>
            <a:spLocks noGrp="1"/>
          </p:cNvSpPr>
          <p:nvPr>
            <p:ph type="ftr" sz="quarter" idx="10"/>
          </p:nvPr>
        </p:nvSpPr>
        <p:spPr/>
        <p:txBody>
          <a:bodyPr/>
          <a:lstStyle/>
          <a:p>
            <a:endParaRPr lang="en-US" noProof="0" dirty="0"/>
          </a:p>
        </p:txBody>
      </p:sp>
      <p:sp>
        <p:nvSpPr>
          <p:cNvPr id="7" name="Slide Number Placeholder 6">
            <a:extLst>
              <a:ext uri="{FF2B5EF4-FFF2-40B4-BE49-F238E27FC236}">
                <a16:creationId xmlns:a16="http://schemas.microsoft.com/office/drawing/2014/main" xmlns="" id="{50521507-88DE-417D-8076-D9152E1E1409}"/>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4" name="Text Placeholder 3">
            <a:extLst>
              <a:ext uri="{FF2B5EF4-FFF2-40B4-BE49-F238E27FC236}">
                <a16:creationId xmlns:a16="http://schemas.microsoft.com/office/drawing/2014/main" xmlns="" id="{1DFC7DDD-6F93-45F8-AFD6-95AA051FE809}"/>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1" name="Freeform: Shape 20">
            <a:extLst>
              <a:ext uri="{FF2B5EF4-FFF2-40B4-BE49-F238E27FC236}">
                <a16:creationId xmlns:a16="http://schemas.microsoft.com/office/drawing/2014/main" xmlns="" id="{D1CD6042-5DF4-4624-BC32-25F68745304A}"/>
              </a:ext>
            </a:extLst>
          </p:cNvPr>
          <p:cNvSpPr/>
          <p:nvPr userDrawn="1"/>
        </p:nvSpPr>
        <p:spPr>
          <a:xfrm rot="5400000">
            <a:off x="8220300" y="371700"/>
            <a:ext cx="4343400" cy="3600000"/>
          </a:xfrm>
          <a:custGeom>
            <a:avLst/>
            <a:gdLst>
              <a:gd name="connsiteX0" fmla="*/ 0 w 4343400"/>
              <a:gd name="connsiteY0" fmla="*/ 3600000 h 3600000"/>
              <a:gd name="connsiteX1" fmla="*/ 0 w 4343400"/>
              <a:gd name="connsiteY1" fmla="*/ 0 h 3600000"/>
              <a:gd name="connsiteX2" fmla="*/ 180000 w 4343400"/>
              <a:gd name="connsiteY2" fmla="*/ 0 h 3600000"/>
              <a:gd name="connsiteX3" fmla="*/ 4343400 w 4343400"/>
              <a:gd name="connsiteY3" fmla="*/ 0 h 3600000"/>
              <a:gd name="connsiteX4" fmla="*/ 4343400 w 4343400"/>
              <a:gd name="connsiteY4" fmla="*/ 180000 h 3600000"/>
              <a:gd name="connsiteX5" fmla="*/ 180000 w 4343400"/>
              <a:gd name="connsiteY5" fmla="*/ 180000 h 3600000"/>
              <a:gd name="connsiteX6" fmla="*/ 180000 w 43434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3400" h="3600000">
                <a:moveTo>
                  <a:pt x="0" y="3600000"/>
                </a:moveTo>
                <a:lnTo>
                  <a:pt x="0" y="0"/>
                </a:lnTo>
                <a:lnTo>
                  <a:pt x="180000" y="0"/>
                </a:lnTo>
                <a:lnTo>
                  <a:pt x="4343400" y="0"/>
                </a:lnTo>
                <a:lnTo>
                  <a:pt x="43434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9" name="Freeform: Shape 18">
            <a:extLst>
              <a:ext uri="{FF2B5EF4-FFF2-40B4-BE49-F238E27FC236}">
                <a16:creationId xmlns:a16="http://schemas.microsoft.com/office/drawing/2014/main" xmlns="" id="{6294759C-286C-4281-B194-581C766EEF28}"/>
              </a:ext>
            </a:extLst>
          </p:cNvPr>
          <p:cNvSpPr/>
          <p:nvPr userDrawn="1"/>
        </p:nvSpPr>
        <p:spPr>
          <a:xfrm rot="5400000">
            <a:off x="9134700" y="3800700"/>
            <a:ext cx="2514600" cy="3600000"/>
          </a:xfrm>
          <a:custGeom>
            <a:avLst/>
            <a:gdLst>
              <a:gd name="connsiteX0" fmla="*/ 0 w 2514600"/>
              <a:gd name="connsiteY0" fmla="*/ 180000 h 3600000"/>
              <a:gd name="connsiteX1" fmla="*/ 0 w 2514600"/>
              <a:gd name="connsiteY1" fmla="*/ 0 h 3600000"/>
              <a:gd name="connsiteX2" fmla="*/ 2334600 w 2514600"/>
              <a:gd name="connsiteY2" fmla="*/ 0 h 3600000"/>
              <a:gd name="connsiteX3" fmla="*/ 2514600 w 2514600"/>
              <a:gd name="connsiteY3" fmla="*/ 0 h 3600000"/>
              <a:gd name="connsiteX4" fmla="*/ 2514600 w 2514600"/>
              <a:gd name="connsiteY4" fmla="*/ 180000 h 3600000"/>
              <a:gd name="connsiteX5" fmla="*/ 2514600 w 2514600"/>
              <a:gd name="connsiteY5" fmla="*/ 3600000 h 3600000"/>
              <a:gd name="connsiteX6" fmla="*/ 2334600 w 2514600"/>
              <a:gd name="connsiteY6" fmla="*/ 3600000 h 3600000"/>
              <a:gd name="connsiteX7" fmla="*/ 2334600 w 25146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14600" h="3600000">
                <a:moveTo>
                  <a:pt x="0" y="180000"/>
                </a:moveTo>
                <a:lnTo>
                  <a:pt x="0" y="0"/>
                </a:lnTo>
                <a:lnTo>
                  <a:pt x="2334600" y="0"/>
                </a:lnTo>
                <a:lnTo>
                  <a:pt x="2514600" y="0"/>
                </a:lnTo>
                <a:lnTo>
                  <a:pt x="2514600" y="180000"/>
                </a:lnTo>
                <a:lnTo>
                  <a:pt x="2514600" y="3600000"/>
                </a:lnTo>
                <a:lnTo>
                  <a:pt x="2334600" y="3600000"/>
                </a:lnTo>
                <a:lnTo>
                  <a:pt x="23346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578943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 x Content Block with Icon">
    <p:spTree>
      <p:nvGrpSpPr>
        <p:cNvPr id="1" name=""/>
        <p:cNvGrpSpPr/>
        <p:nvPr/>
      </p:nvGrpSpPr>
      <p:grpSpPr>
        <a:xfrm>
          <a:off x="0" y="0"/>
          <a:ext cx="0" cy="0"/>
          <a:chOff x="0" y="0"/>
          <a:chExt cx="0" cy="0"/>
        </a:xfrm>
      </p:grpSpPr>
      <p:sp>
        <p:nvSpPr>
          <p:cNvPr id="6" name="Picture Placeholder 23">
            <a:extLst>
              <a:ext uri="{FF2B5EF4-FFF2-40B4-BE49-F238E27FC236}">
                <a16:creationId xmlns:a16="http://schemas.microsoft.com/office/drawing/2014/main" xmlns="" id="{E6622698-E93D-4214-8C21-38DBE58C2E3F}"/>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22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9" name="Freeform: Shape 8">
            <a:extLst>
              <a:ext uri="{FF2B5EF4-FFF2-40B4-BE49-F238E27FC236}">
                <a16:creationId xmlns:a16="http://schemas.microsoft.com/office/drawing/2014/main" xmlns="" id="{1706BC54-FE11-4237-96CC-8DA267DB5D7C}"/>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147058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147058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503129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503129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592000"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592000"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9" name="Text Placeholder 4">
            <a:extLst>
              <a:ext uri="{FF2B5EF4-FFF2-40B4-BE49-F238E27FC236}">
                <a16:creationId xmlns:a16="http://schemas.microsoft.com/office/drawing/2014/main" xmlns="" id="{3E6D854C-C76F-49BA-9E74-F438CA8EA9E2}"/>
              </a:ext>
            </a:extLst>
          </p:cNvPr>
          <p:cNvSpPr>
            <a:spLocks noGrp="1"/>
          </p:cNvSpPr>
          <p:nvPr>
            <p:ph type="body" sz="quarter" idx="19" hasCustomPrompt="1"/>
          </p:nvPr>
        </p:nvSpPr>
        <p:spPr>
          <a:xfrm>
            <a:off x="147058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0" name="Text Placeholder 12">
            <a:extLst>
              <a:ext uri="{FF2B5EF4-FFF2-40B4-BE49-F238E27FC236}">
                <a16:creationId xmlns:a16="http://schemas.microsoft.com/office/drawing/2014/main" xmlns="" id="{AD447D7D-C1F4-4AD4-AE22-EB8E7F1C419E}"/>
              </a:ext>
            </a:extLst>
          </p:cNvPr>
          <p:cNvSpPr>
            <a:spLocks noGrp="1"/>
          </p:cNvSpPr>
          <p:nvPr>
            <p:ph type="body" sz="quarter" idx="20" hasCustomPrompt="1"/>
          </p:nvPr>
        </p:nvSpPr>
        <p:spPr>
          <a:xfrm>
            <a:off x="147058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1" name="Text Placeholder 4">
            <a:extLst>
              <a:ext uri="{FF2B5EF4-FFF2-40B4-BE49-F238E27FC236}">
                <a16:creationId xmlns:a16="http://schemas.microsoft.com/office/drawing/2014/main" xmlns="" id="{849DF703-38D0-4214-9432-83570E10EFED}"/>
              </a:ext>
            </a:extLst>
          </p:cNvPr>
          <p:cNvSpPr>
            <a:spLocks noGrp="1"/>
          </p:cNvSpPr>
          <p:nvPr>
            <p:ph type="body" sz="quarter" idx="21" hasCustomPrompt="1"/>
          </p:nvPr>
        </p:nvSpPr>
        <p:spPr>
          <a:xfrm>
            <a:off x="503129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Text Placeholder 12">
            <a:extLst>
              <a:ext uri="{FF2B5EF4-FFF2-40B4-BE49-F238E27FC236}">
                <a16:creationId xmlns:a16="http://schemas.microsoft.com/office/drawing/2014/main" xmlns="" id="{F9EB6572-1A9F-4672-8E42-A4E15451CA20}"/>
              </a:ext>
            </a:extLst>
          </p:cNvPr>
          <p:cNvSpPr>
            <a:spLocks noGrp="1"/>
          </p:cNvSpPr>
          <p:nvPr>
            <p:ph type="body" sz="quarter" idx="22" hasCustomPrompt="1"/>
          </p:nvPr>
        </p:nvSpPr>
        <p:spPr>
          <a:xfrm>
            <a:off x="503129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3" name="Text Placeholder 4">
            <a:extLst>
              <a:ext uri="{FF2B5EF4-FFF2-40B4-BE49-F238E27FC236}">
                <a16:creationId xmlns:a16="http://schemas.microsoft.com/office/drawing/2014/main" xmlns="" id="{0740EB70-455C-47FF-9A9A-0D78D202ED03}"/>
              </a:ext>
            </a:extLst>
          </p:cNvPr>
          <p:cNvSpPr>
            <a:spLocks noGrp="1"/>
          </p:cNvSpPr>
          <p:nvPr>
            <p:ph type="body" sz="quarter" idx="23" hasCustomPrompt="1"/>
          </p:nvPr>
        </p:nvSpPr>
        <p:spPr>
          <a:xfrm>
            <a:off x="8592000"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4" name="Text Placeholder 12">
            <a:extLst>
              <a:ext uri="{FF2B5EF4-FFF2-40B4-BE49-F238E27FC236}">
                <a16:creationId xmlns:a16="http://schemas.microsoft.com/office/drawing/2014/main" xmlns="" id="{CD9A5773-4F50-4631-9B7A-0A2D83E5DC28}"/>
              </a:ext>
            </a:extLst>
          </p:cNvPr>
          <p:cNvSpPr>
            <a:spLocks noGrp="1"/>
          </p:cNvSpPr>
          <p:nvPr>
            <p:ph type="body" sz="quarter" idx="24" hasCustomPrompt="1"/>
          </p:nvPr>
        </p:nvSpPr>
        <p:spPr>
          <a:xfrm>
            <a:off x="8592000"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Tree>
    <p:extLst>
      <p:ext uri="{BB962C8B-B14F-4D97-AF65-F5344CB8AC3E}">
        <p14:creationId xmlns:p14="http://schemas.microsoft.com/office/powerpoint/2010/main" xmlns="" val="387598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6 x Content Block with Icon">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xmlns="" id="{45350A6A-6F84-47F4-AE00-8295D96D08C8}"/>
              </a:ext>
            </a:extLst>
          </p:cNvPr>
          <p:cNvSpPr/>
          <p:nvPr userDrawn="1"/>
        </p:nvSpPr>
        <p:spPr>
          <a:xfrm rot="5400000">
            <a:off x="8677500" y="3343500"/>
            <a:ext cx="3429000" cy="3600000"/>
          </a:xfrm>
          <a:custGeom>
            <a:avLst/>
            <a:gdLst>
              <a:gd name="connsiteX0" fmla="*/ 0 w 3429000"/>
              <a:gd name="connsiteY0" fmla="*/ 180000 h 3600000"/>
              <a:gd name="connsiteX1" fmla="*/ 0 w 3429000"/>
              <a:gd name="connsiteY1" fmla="*/ 0 h 3600000"/>
              <a:gd name="connsiteX2" fmla="*/ 3249000 w 3429000"/>
              <a:gd name="connsiteY2" fmla="*/ 0 h 3600000"/>
              <a:gd name="connsiteX3" fmla="*/ 3429000 w 3429000"/>
              <a:gd name="connsiteY3" fmla="*/ 0 h 3600000"/>
              <a:gd name="connsiteX4" fmla="*/ 3429000 w 3429000"/>
              <a:gd name="connsiteY4" fmla="*/ 180000 h 3600000"/>
              <a:gd name="connsiteX5" fmla="*/ 3429000 w 3429000"/>
              <a:gd name="connsiteY5" fmla="*/ 3600000 h 3600000"/>
              <a:gd name="connsiteX6" fmla="*/ 3249000 w 3429000"/>
              <a:gd name="connsiteY6" fmla="*/ 3600000 h 3600000"/>
              <a:gd name="connsiteX7" fmla="*/ 3249000 w 34290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9000" h="3600000">
                <a:moveTo>
                  <a:pt x="0" y="180000"/>
                </a:moveTo>
                <a:lnTo>
                  <a:pt x="0" y="0"/>
                </a:lnTo>
                <a:lnTo>
                  <a:pt x="3249000" y="0"/>
                </a:lnTo>
                <a:lnTo>
                  <a:pt x="3429000" y="0"/>
                </a:lnTo>
                <a:lnTo>
                  <a:pt x="3429000" y="180000"/>
                </a:lnTo>
                <a:lnTo>
                  <a:pt x="3429000" y="3600000"/>
                </a:lnTo>
                <a:lnTo>
                  <a:pt x="3249000" y="3600000"/>
                </a:lnTo>
                <a:lnTo>
                  <a:pt x="32490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3429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682863"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682863"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4445432"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4445432"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208000"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208000"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29" name="Picture Placeholder 25">
            <a:extLst>
              <a:ext uri="{FF2B5EF4-FFF2-40B4-BE49-F238E27FC236}">
                <a16:creationId xmlns:a16="http://schemas.microsoft.com/office/drawing/2014/main" xmlns="" id="{8989EC4C-4E3F-457F-8CF6-8A88DE68A930}"/>
              </a:ext>
            </a:extLst>
          </p:cNvPr>
          <p:cNvSpPr>
            <a:spLocks noGrp="1"/>
          </p:cNvSpPr>
          <p:nvPr>
            <p:ph type="pic" sz="quarter" idx="23" hasCustomPrompt="1"/>
          </p:nvPr>
        </p:nvSpPr>
        <p:spPr>
          <a:xfrm>
            <a:off x="1908907"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a16="http://schemas.microsoft.com/office/drawing/2014/main" xmlns="" id="{67FB2730-3D12-4D72-AE64-AC3955C5CD99}"/>
              </a:ext>
            </a:extLst>
          </p:cNvPr>
          <p:cNvSpPr>
            <a:spLocks noGrp="1"/>
          </p:cNvSpPr>
          <p:nvPr>
            <p:ph type="pic" sz="quarter" idx="24" hasCustomPrompt="1"/>
          </p:nvPr>
        </p:nvSpPr>
        <p:spPr>
          <a:xfrm>
            <a:off x="5671476"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a16="http://schemas.microsoft.com/office/drawing/2014/main" xmlns="" id="{4F2BB90C-4866-4DB3-B05C-0BB7DBFF8EA3}"/>
              </a:ext>
            </a:extLst>
          </p:cNvPr>
          <p:cNvSpPr>
            <a:spLocks noGrp="1"/>
          </p:cNvSpPr>
          <p:nvPr>
            <p:ph type="pic" sz="quarter" idx="25" hasCustomPrompt="1"/>
          </p:nvPr>
        </p:nvSpPr>
        <p:spPr>
          <a:xfrm>
            <a:off x="9434044"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6" name="Freeform: Shape 25">
            <a:extLst>
              <a:ext uri="{FF2B5EF4-FFF2-40B4-BE49-F238E27FC236}">
                <a16:creationId xmlns:a16="http://schemas.microsoft.com/office/drawing/2014/main" xmlns="" id="{AEA98CFA-B2A7-4BCC-B1DC-01CFAD2DD65E}"/>
              </a:ext>
            </a:extLst>
          </p:cNvPr>
          <p:cNvSpPr/>
          <p:nvPr userDrawn="1"/>
        </p:nvSpPr>
        <p:spPr>
          <a:xfrm rot="5400000">
            <a:off x="8677500" y="-85500"/>
            <a:ext cx="3429000" cy="3600000"/>
          </a:xfrm>
          <a:custGeom>
            <a:avLst/>
            <a:gdLst>
              <a:gd name="connsiteX0" fmla="*/ 0 w 3429000"/>
              <a:gd name="connsiteY0" fmla="*/ 3600000 h 3600000"/>
              <a:gd name="connsiteX1" fmla="*/ 0 w 3429000"/>
              <a:gd name="connsiteY1" fmla="*/ 0 h 3600000"/>
              <a:gd name="connsiteX2" fmla="*/ 180000 w 3429000"/>
              <a:gd name="connsiteY2" fmla="*/ 0 h 3600000"/>
              <a:gd name="connsiteX3" fmla="*/ 3429000 w 3429000"/>
              <a:gd name="connsiteY3" fmla="*/ 0 h 3600000"/>
              <a:gd name="connsiteX4" fmla="*/ 3429000 w 3429000"/>
              <a:gd name="connsiteY4" fmla="*/ 180000 h 3600000"/>
              <a:gd name="connsiteX5" fmla="*/ 180000 w 3429000"/>
              <a:gd name="connsiteY5" fmla="*/ 180000 h 3600000"/>
              <a:gd name="connsiteX6" fmla="*/ 180000 w 34290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9000" h="3600000">
                <a:moveTo>
                  <a:pt x="0" y="3600000"/>
                </a:moveTo>
                <a:lnTo>
                  <a:pt x="0" y="0"/>
                </a:lnTo>
                <a:lnTo>
                  <a:pt x="180000" y="0"/>
                </a:lnTo>
                <a:lnTo>
                  <a:pt x="3429000" y="0"/>
                </a:lnTo>
                <a:lnTo>
                  <a:pt x="34290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2142598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Only - Dark">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xmlns="" id="{E752CBEE-7696-40FC-AB0E-8790B179D18C}"/>
              </a:ext>
            </a:extLst>
          </p:cNvPr>
          <p:cNvSpPr/>
          <p:nvPr userDrawn="1"/>
        </p:nvSpPr>
        <p:spPr>
          <a:xfrm rot="5400000">
            <a:off x="8188485" y="2854485"/>
            <a:ext cx="4407031" cy="3600000"/>
          </a:xfrm>
          <a:custGeom>
            <a:avLst/>
            <a:gdLst>
              <a:gd name="connsiteX0" fmla="*/ 0 w 4407031"/>
              <a:gd name="connsiteY0" fmla="*/ 180000 h 3600000"/>
              <a:gd name="connsiteX1" fmla="*/ 0 w 4407031"/>
              <a:gd name="connsiteY1" fmla="*/ 0 h 3600000"/>
              <a:gd name="connsiteX2" fmla="*/ 4227031 w 4407031"/>
              <a:gd name="connsiteY2" fmla="*/ 0 h 3600000"/>
              <a:gd name="connsiteX3" fmla="*/ 4407031 w 4407031"/>
              <a:gd name="connsiteY3" fmla="*/ 0 h 3600000"/>
              <a:gd name="connsiteX4" fmla="*/ 4407031 w 4407031"/>
              <a:gd name="connsiteY4" fmla="*/ 180000 h 3600000"/>
              <a:gd name="connsiteX5" fmla="*/ 4407031 w 4407031"/>
              <a:gd name="connsiteY5" fmla="*/ 3600000 h 3600000"/>
              <a:gd name="connsiteX6" fmla="*/ 4227031 w 4407031"/>
              <a:gd name="connsiteY6" fmla="*/ 3600000 h 3600000"/>
              <a:gd name="connsiteX7" fmla="*/ 4227031 w 4407031"/>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07031" h="3600000">
                <a:moveTo>
                  <a:pt x="0" y="180000"/>
                </a:moveTo>
                <a:lnTo>
                  <a:pt x="0" y="0"/>
                </a:lnTo>
                <a:lnTo>
                  <a:pt x="4227031" y="0"/>
                </a:lnTo>
                <a:lnTo>
                  <a:pt x="4407031" y="0"/>
                </a:lnTo>
                <a:lnTo>
                  <a:pt x="4407031" y="180000"/>
                </a:lnTo>
                <a:lnTo>
                  <a:pt x="4407031" y="3600000"/>
                </a:lnTo>
                <a:lnTo>
                  <a:pt x="4227031" y="3600000"/>
                </a:lnTo>
                <a:lnTo>
                  <a:pt x="4227031"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2451405"/>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26" name="Freeform: Shape 25">
            <a:extLst>
              <a:ext uri="{FF2B5EF4-FFF2-40B4-BE49-F238E27FC236}">
                <a16:creationId xmlns:a16="http://schemas.microsoft.com/office/drawing/2014/main" xmlns="" id="{89445125-53D2-43B3-8ABC-C88E463BE7DD}"/>
              </a:ext>
            </a:extLst>
          </p:cNvPr>
          <p:cNvSpPr/>
          <p:nvPr userDrawn="1"/>
        </p:nvSpPr>
        <p:spPr>
          <a:xfrm rot="5400000">
            <a:off x="9166516" y="-574515"/>
            <a:ext cx="2450969" cy="3600000"/>
          </a:xfrm>
          <a:custGeom>
            <a:avLst/>
            <a:gdLst>
              <a:gd name="connsiteX0" fmla="*/ 0 w 2450969"/>
              <a:gd name="connsiteY0" fmla="*/ 3600000 h 3600000"/>
              <a:gd name="connsiteX1" fmla="*/ 0 w 2450969"/>
              <a:gd name="connsiteY1" fmla="*/ 0 h 3600000"/>
              <a:gd name="connsiteX2" fmla="*/ 180000 w 2450969"/>
              <a:gd name="connsiteY2" fmla="*/ 0 h 3600000"/>
              <a:gd name="connsiteX3" fmla="*/ 2450969 w 2450969"/>
              <a:gd name="connsiteY3" fmla="*/ 0 h 3600000"/>
              <a:gd name="connsiteX4" fmla="*/ 2450969 w 2450969"/>
              <a:gd name="connsiteY4" fmla="*/ 180000 h 3600000"/>
              <a:gd name="connsiteX5" fmla="*/ 180000 w 2450969"/>
              <a:gd name="connsiteY5" fmla="*/ 180000 h 3600000"/>
              <a:gd name="connsiteX6" fmla="*/ 180000 w 2450969"/>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0969" h="3600000">
                <a:moveTo>
                  <a:pt x="0" y="3600000"/>
                </a:moveTo>
                <a:lnTo>
                  <a:pt x="0" y="0"/>
                </a:lnTo>
                <a:lnTo>
                  <a:pt x="180000" y="0"/>
                </a:lnTo>
                <a:lnTo>
                  <a:pt x="2450969" y="0"/>
                </a:lnTo>
                <a:lnTo>
                  <a:pt x="2450969"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975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Only - Full Photo">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a16="http://schemas.microsoft.com/office/drawing/2014/main" xmlns=""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3">
            <a:extLst>
              <a:ext uri="{FF2B5EF4-FFF2-40B4-BE49-F238E27FC236}">
                <a16:creationId xmlns:a16="http://schemas.microsoft.com/office/drawing/2014/main" xmlns="" id="{0A18EF7D-14D0-4362-B8BD-722D3D54D429}"/>
              </a:ext>
            </a:extLst>
          </p:cNvPr>
          <p:cNvSpPr>
            <a:spLocks noGrp="1"/>
          </p:cNvSpPr>
          <p:nvPr>
            <p:ph type="body" sz="quarter" idx="13"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dirty="0"/>
              <a:t>SUBTITLE</a:t>
            </a:r>
          </a:p>
        </p:txBody>
      </p:sp>
    </p:spTree>
    <p:extLst>
      <p:ext uri="{BB962C8B-B14F-4D97-AF65-F5344CB8AC3E}">
        <p14:creationId xmlns:p14="http://schemas.microsoft.com/office/powerpoint/2010/main" xmlns="" val="203936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Subtitle Only - Ligh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567FF01B-795B-4F5D-87AF-6CAA8DD5D48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3" name="Title 2">
            <a:extLst>
              <a:ext uri="{FF2B5EF4-FFF2-40B4-BE49-F238E27FC236}">
                <a16:creationId xmlns:a16="http://schemas.microsoft.com/office/drawing/2014/main" xmlns="" id="{72F32FC1-1FF6-4874-9835-EB1A90F7E9F5}"/>
              </a:ext>
            </a:extLst>
          </p:cNvPr>
          <p:cNvSpPr>
            <a:spLocks noGrp="1"/>
          </p:cNvSpPr>
          <p:nvPr>
            <p:ph type="title"/>
          </p:nvPr>
        </p:nvSpPr>
        <p:spPr/>
        <p:txBody>
          <a:bodyPr/>
          <a:lstStyle/>
          <a:p>
            <a:r>
              <a:rPr lang="en-US"/>
              <a:t>Click to edit Master title style</a:t>
            </a:r>
          </a:p>
        </p:txBody>
      </p:sp>
      <p:sp>
        <p:nvSpPr>
          <p:cNvPr id="10" name="Freeform: Shape 9">
            <a:extLst>
              <a:ext uri="{FF2B5EF4-FFF2-40B4-BE49-F238E27FC236}">
                <a16:creationId xmlns:a16="http://schemas.microsoft.com/office/drawing/2014/main" xmlns="" id="{83039E70-36A3-46C1-B30E-CA4CC0B36C5D}"/>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2857738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9A5246D-ECE9-473C-953D-D56C3F7B32F8}"/>
              </a:ext>
            </a:extLst>
          </p:cNvPr>
          <p:cNvSpPr>
            <a:spLocks noGrp="1"/>
          </p:cNvSpPr>
          <p:nvPr>
            <p:ph type="title"/>
          </p:nvPr>
        </p:nvSpPr>
        <p:spPr>
          <a:xfrm>
            <a:off x="684000" y="808186"/>
            <a:ext cx="7560000" cy="370166"/>
          </a:xfrm>
          <a:prstGeom prst="rect">
            <a:avLst/>
          </a:prstGeom>
        </p:spPr>
        <p:txBody>
          <a:bodyPr vert="horz" lIns="0" tIns="0" rIns="0" bIns="0" rtlCol="0" anchor="t">
            <a:noAutofit/>
          </a:bodyPr>
          <a:lstStyle/>
          <a:p>
            <a:r>
              <a:rPr lang="en-US" noProof="0"/>
              <a:t>Click to edit Master title style</a:t>
            </a:r>
            <a:endParaRPr lang="en-US" noProof="0" dirty="0"/>
          </a:p>
        </p:txBody>
      </p:sp>
      <p:sp>
        <p:nvSpPr>
          <p:cNvPr id="3" name="Text Placeholder 2">
            <a:extLst>
              <a:ext uri="{FF2B5EF4-FFF2-40B4-BE49-F238E27FC236}">
                <a16:creationId xmlns:a16="http://schemas.microsoft.com/office/drawing/2014/main" xmlns="" id="{65D946F0-677D-45B4-83B9-FD3BD3FFCA3C}"/>
              </a:ext>
            </a:extLst>
          </p:cNvPr>
          <p:cNvSpPr>
            <a:spLocks noGrp="1"/>
          </p:cNvSpPr>
          <p:nvPr>
            <p:ph type="body" idx="1"/>
          </p:nvPr>
        </p:nvSpPr>
        <p:spPr>
          <a:xfrm>
            <a:off x="684000" y="1825625"/>
            <a:ext cx="10800000" cy="432000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Footer Placeholder 4">
            <a:extLst>
              <a:ext uri="{FF2B5EF4-FFF2-40B4-BE49-F238E27FC236}">
                <a16:creationId xmlns:a16="http://schemas.microsoft.com/office/drawing/2014/main" xmlns="" id="{1445BE21-FA72-48F5-9A53-134902BF63DC}"/>
              </a:ext>
            </a:extLst>
          </p:cNvPr>
          <p:cNvSpPr>
            <a:spLocks noGrp="1"/>
          </p:cNvSpPr>
          <p:nvPr>
            <p:ph type="ftr" sz="quarter" idx="3"/>
          </p:nvPr>
        </p:nvSpPr>
        <p:spPr>
          <a:xfrm>
            <a:off x="288000" y="6192000"/>
            <a:ext cx="7560000" cy="360000"/>
          </a:xfrm>
          <a:prstGeom prst="rect">
            <a:avLst/>
          </a:prstGeom>
        </p:spPr>
        <p:txBody>
          <a:bodyPr vert="horz" lIns="0" tIns="0" rIns="0" bIns="0" rtlCol="0" anchor="b"/>
          <a:lstStyle>
            <a:lvl1pPr algn="l">
              <a:defRPr sz="8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xmlns="" id="{70F79B29-5421-49A7-A511-D916B66A8890}"/>
              </a:ext>
            </a:extLst>
          </p:cNvPr>
          <p:cNvSpPr>
            <a:spLocks noGrp="1"/>
          </p:cNvSpPr>
          <p:nvPr>
            <p:ph type="sldNum" sz="quarter" idx="4"/>
          </p:nvPr>
        </p:nvSpPr>
        <p:spPr>
          <a:xfrm>
            <a:off x="11575764" y="6241764"/>
            <a:ext cx="270474" cy="270474"/>
          </a:xfrm>
          <a:prstGeom prst="ellipse">
            <a:avLst/>
          </a:prstGeom>
          <a:solidFill>
            <a:schemeClr val="accent1"/>
          </a:solidFill>
        </p:spPr>
        <p:txBody>
          <a:bodyPr vert="horz" lIns="0" tIns="0" rIns="0" bIns="0" rtlCol="0" anchor="ctr"/>
          <a:lstStyle>
            <a:lvl1pPr algn="ctr">
              <a:defRPr sz="1000">
                <a:solidFill>
                  <a:schemeClr val="tx2"/>
                </a:solidFill>
              </a:defRPr>
            </a:lvl1pPr>
          </a:lstStyle>
          <a:p>
            <a:fld id="{EECC7194-A4D0-457B-9D3E-53681723AFF7}" type="slidenum">
              <a:rPr lang="en-US" noProof="0" smtClean="0"/>
              <a:pPr/>
              <a:t>‹#›</a:t>
            </a:fld>
            <a:endParaRPr lang="en-US" noProof="0" dirty="0"/>
          </a:p>
        </p:txBody>
      </p:sp>
    </p:spTree>
    <p:extLst>
      <p:ext uri="{BB962C8B-B14F-4D97-AF65-F5344CB8AC3E}">
        <p14:creationId xmlns:p14="http://schemas.microsoft.com/office/powerpoint/2010/main" xmlns="" val="327892528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50" r:id="rId12"/>
    <p:sldLayoutId id="2147483669" r:id="rId13"/>
  </p:sldLayoutIdLst>
  <p:hf hdr="0" ftr="0" dt="0"/>
  <p:txStyles>
    <p:titleStyle>
      <a:lvl1pPr algn="l" defTabSz="914400" rtl="0" eaLnBrk="1" latinLnBrk="0" hangingPunct="1">
        <a:lnSpc>
          <a:spcPct val="90000"/>
        </a:lnSpc>
        <a:spcBef>
          <a:spcPct val="0"/>
        </a:spcBef>
        <a:buNone/>
        <a:defRPr sz="3200" b="1" kern="1200" cap="all" spc="-150" baseline="0">
          <a:solidFill>
            <a:schemeClr val="accent2"/>
          </a:solidFill>
          <a:latin typeface="+mj-lt"/>
          <a:ea typeface="+mj-ea"/>
          <a:cs typeface="+mj-cs"/>
        </a:defRPr>
      </a:lvl1pPr>
    </p:titleStyle>
    <p:body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alpha val="80000"/>
          </a:schemeClr>
        </a:solidFill>
        <a:effectLst/>
      </p:bgPr>
    </p:bg>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xmlns="" id="{8F02F647-7DBC-4618-AFF3-8CED69C5CDEF}"/>
              </a:ext>
            </a:extLst>
          </p:cNvPr>
          <p:cNvPicPr>
            <a:picLocks noGrp="1" noChangeAspect="1"/>
          </p:cNvPicPr>
          <p:nvPr>
            <p:ph type="pic" sz="quarter" idx="12"/>
          </p:nvPr>
        </p:nvPicPr>
        <p:blipFill>
          <a:blip r:embed="rId3">
            <a:extLst>
              <a:ext uri="{28A0092B-C50C-407E-A947-70E740481C1C}">
                <a14:useLocalDpi xmlns:a14="http://schemas.microsoft.com/office/drawing/2010/main" xmlns="" val="0"/>
              </a:ext>
            </a:extLst>
          </a:blip>
          <a:srcRect/>
          <a:stretch/>
        </p:blipFill>
        <p:spPr>
          <a:xfrm>
            <a:off x="0" y="15240"/>
            <a:ext cx="12192000" cy="6827520"/>
          </a:xfrm>
        </p:spPr>
      </p:pic>
      <p:sp>
        <p:nvSpPr>
          <p:cNvPr id="3" name="Title 2">
            <a:extLst>
              <a:ext uri="{FF2B5EF4-FFF2-40B4-BE49-F238E27FC236}">
                <a16:creationId xmlns:a16="http://schemas.microsoft.com/office/drawing/2014/main" xmlns="" id="{B8D8E648-93B0-47FF-A306-492EFF7FC499}"/>
              </a:ext>
            </a:extLst>
          </p:cNvPr>
          <p:cNvSpPr>
            <a:spLocks noGrp="1"/>
          </p:cNvSpPr>
          <p:nvPr>
            <p:ph type="ctrTitle"/>
          </p:nvPr>
        </p:nvSpPr>
        <p:spPr>
          <a:xfrm>
            <a:off x="2299282" y="0"/>
            <a:ext cx="9892717" cy="6857999"/>
          </a:xfrm>
        </p:spPr>
        <p:txBody>
          <a:bodyPr/>
          <a:lstStyle/>
          <a:p>
            <a:pPr>
              <a:lnSpc>
                <a:spcPct val="110000"/>
              </a:lnSpc>
            </a:pPr>
            <a:r>
              <a:rPr lang="en-US" sz="4400" dirty="0">
                <a:latin typeface="Century Schoolbook" panose="02040604050505020304" pitchFamily="18" charset="0"/>
                <a:ea typeface="Century Schoolbook" panose="02040604050505020304" pitchFamily="18" charset="0"/>
                <a:cs typeface="Times New Roman" panose="02020603050405020304" pitchFamily="18" charset="0"/>
              </a:rPr>
              <a:t>Wake Forest Baptist Health Marketing approaches</a:t>
            </a:r>
            <a:r>
              <a:rPr lang="en-US" sz="4400" cap="small" dirty="0">
                <a:latin typeface="Arial Unicode MS" panose="020B0604020202020204" pitchFamily="34" charset="-128"/>
                <a:ea typeface="Arial Unicode MS" panose="020B0604020202020204" pitchFamily="34" charset="-128"/>
                <a:cs typeface="Arial Unicode MS" panose="020B0604020202020204" pitchFamily="34" charset="-128"/>
              </a:rPr>
              <a:t> </a:t>
            </a:r>
          </a:p>
        </p:txBody>
      </p:sp>
      <p:sp>
        <p:nvSpPr>
          <p:cNvPr id="4" name="Subtitle 3">
            <a:extLst>
              <a:ext uri="{FF2B5EF4-FFF2-40B4-BE49-F238E27FC236}">
                <a16:creationId xmlns:a16="http://schemas.microsoft.com/office/drawing/2014/main" xmlns="" id="{64857D70-F12B-4E1B-99F8-92DAD4349846}"/>
              </a:ext>
            </a:extLst>
          </p:cNvPr>
          <p:cNvSpPr>
            <a:spLocks noGrp="1"/>
          </p:cNvSpPr>
          <p:nvPr>
            <p:ph type="subTitle" idx="1"/>
          </p:nvPr>
        </p:nvSpPr>
        <p:spPr>
          <a:xfrm>
            <a:off x="3105807" y="4942182"/>
            <a:ext cx="4379277" cy="1652957"/>
          </a:xfrm>
          <a:gradFill>
            <a:gsLst>
              <a:gs pos="8000">
                <a:schemeClr val="tx2"/>
              </a:gs>
              <a:gs pos="100000">
                <a:schemeClr val="accent2"/>
              </a:gs>
            </a:gsLst>
            <a:lin ang="14400000" scaled="0"/>
          </a:gradFill>
        </p:spPr>
        <p:txBody>
          <a:bodyPr/>
          <a:lstStyle/>
          <a:p>
            <a:pPr algn="ctr">
              <a:spcAft>
                <a:spcPts val="0"/>
              </a:spcAft>
            </a:pPr>
            <a:r>
              <a:rPr lang="en-US" sz="1600" dirty="0"/>
              <a:t>Student’s Name</a:t>
            </a:r>
          </a:p>
          <a:p>
            <a:pPr algn="ctr">
              <a:spcAft>
                <a:spcPts val="0"/>
              </a:spcAft>
            </a:pPr>
            <a:r>
              <a:rPr lang="en-US" sz="1600" dirty="0"/>
              <a:t>Institution of Affiliation</a:t>
            </a:r>
          </a:p>
          <a:p>
            <a:pPr algn="ctr">
              <a:spcAft>
                <a:spcPts val="0"/>
              </a:spcAft>
            </a:pPr>
            <a:r>
              <a:rPr lang="en-US" sz="1600" dirty="0"/>
              <a:t>Date</a:t>
            </a:r>
          </a:p>
          <a:p>
            <a:pPr algn="ctr"/>
            <a:endParaRPr lang="en-US" dirty="0"/>
          </a:p>
        </p:txBody>
      </p:sp>
      <p:sp>
        <p:nvSpPr>
          <p:cNvPr id="15" name="Rectangle 14">
            <a:extLst>
              <a:ext uri="{FF2B5EF4-FFF2-40B4-BE49-F238E27FC236}">
                <a16:creationId xmlns:a16="http://schemas.microsoft.com/office/drawing/2014/main" xmlns="" id="{DA136CB0-4ED9-43FA-81D5-6D3225795A7D}"/>
              </a:ext>
              <a:ext uri="{C183D7F6-B498-43B3-948B-1728B52AA6E4}">
                <adec:decorative xmlns:adec="http://schemas.microsoft.com/office/drawing/2017/decorative" xmlns="" val="1"/>
              </a:ext>
            </a:extLst>
          </p:cNvPr>
          <p:cNvSpPr/>
          <p:nvPr/>
        </p:nvSpPr>
        <p:spPr>
          <a:xfrm>
            <a:off x="3903024" y="4896463"/>
            <a:ext cx="2885950"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850593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xmlns=""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xmlns=""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315292" y="0"/>
            <a:ext cx="2436813" cy="6858001"/>
            <a:chOff x="1320800" y="0"/>
            <a:chExt cx="2436813" cy="6858001"/>
          </a:xfrm>
        </p:grpSpPr>
        <p:sp>
          <p:nvSpPr>
            <p:cNvPr id="15" name="Freeform 6">
              <a:extLst>
                <a:ext uri="{FF2B5EF4-FFF2-40B4-BE49-F238E27FC236}">
                  <a16:creationId xmlns:a16="http://schemas.microsoft.com/office/drawing/2014/main" xmlns=""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xmlns=""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7" name="Freeform 8">
              <a:extLst>
                <a:ext uri="{FF2B5EF4-FFF2-40B4-BE49-F238E27FC236}">
                  <a16:creationId xmlns:a16="http://schemas.microsoft.com/office/drawing/2014/main" xmlns=""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8" name="Freeform 9">
              <a:extLst>
                <a:ext uri="{FF2B5EF4-FFF2-40B4-BE49-F238E27FC236}">
                  <a16:creationId xmlns:a16="http://schemas.microsoft.com/office/drawing/2014/main" xmlns=""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xmlns=""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xmlns=""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3" name="Title 2">
            <a:extLst>
              <a:ext uri="{FF2B5EF4-FFF2-40B4-BE49-F238E27FC236}">
                <a16:creationId xmlns:a16="http://schemas.microsoft.com/office/drawing/2014/main" xmlns="" id="{7A48437B-FF9A-48C3-98DE-A38EBEB08C80}"/>
              </a:ext>
            </a:extLst>
          </p:cNvPr>
          <p:cNvSpPr>
            <a:spLocks noGrp="1"/>
          </p:cNvSpPr>
          <p:nvPr>
            <p:ph type="title"/>
          </p:nvPr>
        </p:nvSpPr>
        <p:spPr>
          <a:xfrm>
            <a:off x="91440" y="685800"/>
            <a:ext cx="3223851" cy="5105400"/>
          </a:xfrm>
        </p:spPr>
        <p:txBody>
          <a:bodyPr vert="horz" lIns="91440" tIns="45720" rIns="91440" bIns="45720" rtlCol="0" anchor="ctr">
            <a:normAutofit/>
          </a:bodyPr>
          <a:lstStyle/>
          <a:p>
            <a:r>
              <a:rPr lang="en-US" sz="4000" cap="none" dirty="0">
                <a:solidFill>
                  <a:srgbClr val="FFFFFF"/>
                </a:solidFill>
              </a:rPr>
              <a:t>Presentation Scope</a:t>
            </a:r>
          </a:p>
        </p:txBody>
      </p:sp>
      <p:sp>
        <p:nvSpPr>
          <p:cNvPr id="5" name="Slide Number Placeholder 4">
            <a:extLst>
              <a:ext uri="{FF2B5EF4-FFF2-40B4-BE49-F238E27FC236}">
                <a16:creationId xmlns:a16="http://schemas.microsoft.com/office/drawing/2014/main" xmlns="" id="{76F9EAFB-CF34-4C32-A9B2-573AF53236DF}"/>
              </a:ext>
            </a:extLst>
          </p:cNvPr>
          <p:cNvSpPr>
            <a:spLocks noGrp="1"/>
          </p:cNvSpPr>
          <p:nvPr>
            <p:ph type="sldNum" sz="quarter" idx="11"/>
          </p:nvPr>
        </p:nvSpPr>
        <p:spPr>
          <a:xfrm>
            <a:off x="10265568" y="6309360"/>
            <a:ext cx="1088231"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a:solidFill>
                  <a:prstClr val="black">
                    <a:tint val="75000"/>
                  </a:prstClr>
                </a:solidFill>
              </a:rPr>
              <a:pPr algn="r">
                <a:lnSpc>
                  <a:spcPct val="90000"/>
                </a:lnSpc>
                <a:spcAft>
                  <a:spcPts val="600"/>
                </a:spcAft>
              </a:pPr>
              <a:t>2</a:t>
            </a:fld>
            <a:endParaRPr lang="en-US" sz="1200" dirty="0">
              <a:solidFill>
                <a:prstClr val="black">
                  <a:tint val="75000"/>
                </a:prstClr>
              </a:solidFill>
            </a:endParaRPr>
          </a:p>
        </p:txBody>
      </p:sp>
      <p:graphicFrame>
        <p:nvGraphicFramePr>
          <p:cNvPr id="7" name="Content Placeholder 3">
            <a:extLst>
              <a:ext uri="{FF2B5EF4-FFF2-40B4-BE49-F238E27FC236}">
                <a16:creationId xmlns:a16="http://schemas.microsoft.com/office/drawing/2014/main" xmlns="" id="{74B91220-6224-43FD-A64D-BD695DA14A68}"/>
              </a:ext>
            </a:extLst>
          </p:cNvPr>
          <p:cNvGraphicFramePr>
            <a:graphicFrameLocks noGrp="1"/>
          </p:cNvGraphicFramePr>
          <p:nvPr>
            <p:ph idx="1"/>
            <p:extLst>
              <p:ext uri="{D42A27DB-BD31-4B8C-83A1-F6EECF244321}">
                <p14:modId xmlns:p14="http://schemas.microsoft.com/office/powerpoint/2010/main" xmlns="" val="1279113356"/>
              </p:ext>
            </p:extLst>
          </p:nvPr>
        </p:nvGraphicFramePr>
        <p:xfrm>
          <a:off x="5010150" y="685800"/>
          <a:ext cx="687705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42169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lvl="0" algn="ctr"/>
            <a:r>
              <a:rPr lang="en-US" kern="1200" cap="small" dirty="0">
                <a:solidFill>
                  <a:schemeClr val="bg1"/>
                </a:solidFill>
                <a:latin typeface="+mj-lt"/>
                <a:ea typeface="+mj-ea"/>
                <a:cs typeface="+mj-cs"/>
              </a:rPr>
              <a:t>Marketing Approaches</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3</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a:lnSpc>
                <a:spcPct val="150000"/>
              </a:lnSpc>
              <a:buClrTx/>
              <a:buFont typeface="Wingdings" pitchFamily="2" charset="2"/>
              <a:buChar char="§"/>
            </a:pPr>
            <a:r>
              <a:rPr lang="en-US" sz="2000" dirty="0">
                <a:latin typeface="Times New Roman" panose="02020603050405020304" pitchFamily="18" charset="0"/>
                <a:cs typeface="Times New Roman" panose="02020603050405020304" pitchFamily="18" charset="0"/>
              </a:rPr>
              <a:t>Wake Forest Baptist Health facility will utilize various marketing approaches to attract clients to the facility</a:t>
            </a:r>
          </a:p>
          <a:p>
            <a:pPr>
              <a:lnSpc>
                <a:spcPct val="150000"/>
              </a:lnSpc>
              <a:buClrTx/>
              <a:buFont typeface="Wingdings" pitchFamily="2" charset="2"/>
              <a:buChar char="§"/>
            </a:pPr>
            <a:r>
              <a:rPr lang="en-US" sz="2000" dirty="0">
                <a:latin typeface="Times New Roman" panose="02020603050405020304" pitchFamily="18" charset="0"/>
                <a:cs typeface="Times New Roman" panose="02020603050405020304" pitchFamily="18" charset="0"/>
              </a:rPr>
              <a:t>Some of the approaches include social media platforms such as Facebook and </a:t>
            </a:r>
            <a:r>
              <a:rPr lang="en-US" sz="2000" dirty="0" err="1">
                <a:latin typeface="Times New Roman" panose="02020603050405020304" pitchFamily="18" charset="0"/>
                <a:cs typeface="Times New Roman" panose="02020603050405020304" pitchFamily="18" charset="0"/>
              </a:rPr>
              <a:t>Twiter</a:t>
            </a:r>
            <a:r>
              <a:rPr lang="en-US" sz="2000" dirty="0">
                <a:latin typeface="Times New Roman" panose="02020603050405020304" pitchFamily="18" charset="0"/>
                <a:cs typeface="Times New Roman" panose="02020603050405020304" pitchFamily="18" charset="0"/>
              </a:rPr>
              <a:t>, Search Engine Optimization, Email marketing and search engine marketing.</a:t>
            </a:r>
          </a:p>
          <a:p>
            <a:pPr lvl="5">
              <a:lnSpc>
                <a:spcPct val="150000"/>
              </a:lnSpc>
              <a:buFont typeface="Wingdings" pitchFamily="2" charset="2"/>
              <a:buChar char="q"/>
            </a:pPr>
            <a:r>
              <a:rPr lang="en-US" sz="2000" dirty="0">
                <a:latin typeface="Times New Roman" panose="02020603050405020304" pitchFamily="18" charset="0"/>
                <a:cs typeface="Times New Roman" panose="02020603050405020304" pitchFamily="18" charset="0"/>
              </a:rPr>
              <a:t> Facebook and Twitter</a:t>
            </a:r>
          </a:p>
          <a:p>
            <a:pPr>
              <a:lnSpc>
                <a:spcPct val="150000"/>
              </a:lnSpc>
              <a:buClrTx/>
              <a:buFont typeface="Wingdings" pitchFamily="2" charset="2"/>
              <a:buChar char="§"/>
            </a:pPr>
            <a:r>
              <a:rPr lang="en-US" sz="2000" dirty="0">
                <a:latin typeface="Times New Roman" panose="02020603050405020304" pitchFamily="18" charset="0"/>
                <a:cs typeface="Times New Roman" panose="02020603050405020304" pitchFamily="18" charset="0"/>
              </a:rPr>
              <a:t> Wake Forest Baptist Health Facility will consider putting adverts and links on Facebook followed by twitter as the most preferred social networking sites.</a:t>
            </a:r>
          </a:p>
          <a:p>
            <a:pPr>
              <a:lnSpc>
                <a:spcPct val="150000"/>
              </a:lnSpc>
              <a:buClrTx/>
              <a:buFont typeface="Wingdings" pitchFamily="2" charset="2"/>
              <a:buChar char="§"/>
            </a:pPr>
            <a:r>
              <a:rPr lang="en-US" sz="2000" dirty="0">
                <a:latin typeface="Times New Roman" panose="02020603050405020304" pitchFamily="18" charset="0"/>
                <a:cs typeface="Times New Roman" panose="02020603050405020304" pitchFamily="18" charset="0"/>
              </a:rPr>
              <a:t>Social media offers a reliable target ground for Wake Forest Baptist Health Facility clients. According to Tiago and </a:t>
            </a:r>
            <a:r>
              <a:rPr lang="en-US" sz="2000" dirty="0" err="1">
                <a:latin typeface="Times New Roman" panose="02020603050405020304" pitchFamily="18" charset="0"/>
                <a:cs typeface="Times New Roman" panose="02020603050405020304" pitchFamily="18" charset="0"/>
              </a:rPr>
              <a:t>Veríssimo</a:t>
            </a:r>
            <a:r>
              <a:rPr lang="en-US" sz="2000" dirty="0">
                <a:latin typeface="Times New Roman" panose="02020603050405020304" pitchFamily="18" charset="0"/>
                <a:cs typeface="Times New Roman" panose="02020603050405020304" pitchFamily="18" charset="0"/>
              </a:rPr>
              <a:t> (2014), most people above 18 years use internet and social medias on a large scale. </a:t>
            </a:r>
          </a:p>
          <a:p>
            <a:pPr>
              <a:lnSpc>
                <a:spcPct val="150000"/>
              </a:lnSpc>
              <a:buClrTx/>
              <a:buFont typeface="Wingdings" pitchFamily="2" charset="2"/>
              <a:buChar char="§"/>
            </a:pPr>
            <a:r>
              <a:rPr lang="en-US" sz="2000" dirty="0">
                <a:latin typeface="Times New Roman" panose="02020603050405020304" pitchFamily="18" charset="0"/>
                <a:cs typeface="Times New Roman" panose="02020603050405020304" pitchFamily="18" charset="0"/>
              </a:rPr>
              <a:t>Utilizing platforms such as chat sites and viral marketing on Facebook and twitter will give the hospital a greater potential to promote its awareness.</a:t>
            </a:r>
          </a:p>
        </p:txBody>
      </p:sp>
    </p:spTree>
    <p:extLst>
      <p:ext uri="{BB962C8B-B14F-4D97-AF65-F5344CB8AC3E}">
        <p14:creationId xmlns:p14="http://schemas.microsoft.com/office/powerpoint/2010/main" xmlns="" val="437764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cap="small" dirty="0">
                <a:solidFill>
                  <a:schemeClr val="bg1"/>
                </a:solidFill>
              </a:rPr>
              <a:t>Marketing Approaches</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4</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2247900" lvl="5" indent="0">
              <a:lnSpc>
                <a:spcPct val="200000"/>
              </a:lnSpc>
              <a:buFont typeface="Wingdings" pitchFamily="2" charset="2"/>
              <a:buChar char="q"/>
            </a:pPr>
            <a:r>
              <a:rPr lang="en-US" sz="2200" dirty="0">
                <a:latin typeface="Times New Roman" panose="02020603050405020304" pitchFamily="18" charset="0"/>
                <a:cs typeface="Times New Roman" panose="02020603050405020304" pitchFamily="18" charset="0"/>
              </a:rPr>
              <a:t> email marketing</a:t>
            </a:r>
          </a:p>
          <a:p>
            <a:pPr>
              <a:lnSpc>
                <a:spcPct val="200000"/>
              </a:lnSpc>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Wake Forest Baptist Health facility’s marketing team will utilize email advertising platforms to send emails to prospective customers.</a:t>
            </a:r>
          </a:p>
          <a:p>
            <a:pPr>
              <a:lnSpc>
                <a:spcPct val="200000"/>
              </a:lnSpc>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The hospital will request the first-time clients to provide their emails and constantly send services updates via those emails.</a:t>
            </a:r>
          </a:p>
          <a:p>
            <a:pPr>
              <a:lnSpc>
                <a:spcPct val="200000"/>
              </a:lnSpc>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The email will contain the link to Wake Forest Baptists facility’s website for clients to view more services and even book appointments online.</a:t>
            </a:r>
          </a:p>
        </p:txBody>
      </p:sp>
    </p:spTree>
    <p:extLst>
      <p:ext uri="{BB962C8B-B14F-4D97-AF65-F5344CB8AC3E}">
        <p14:creationId xmlns:p14="http://schemas.microsoft.com/office/powerpoint/2010/main" xmlns="" val="3752531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cap="small" dirty="0">
                <a:solidFill>
                  <a:schemeClr val="bg1"/>
                </a:solidFill>
              </a:rPr>
              <a:t>Marketing Approaches</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5</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lvl="5">
              <a:lnSpc>
                <a:spcPct val="200000"/>
              </a:lnSpc>
              <a:buFont typeface="Wingdings" pitchFamily="2" charset="2"/>
              <a:buChar char="q"/>
            </a:pPr>
            <a:r>
              <a:rPr lang="en-US" sz="2600" dirty="0">
                <a:latin typeface="Times New Roman" panose="02020603050405020304" pitchFamily="18" charset="0"/>
                <a:cs typeface="Times New Roman" panose="02020603050405020304" pitchFamily="18" charset="0"/>
              </a:rPr>
              <a:t>Search Engine Optimization</a:t>
            </a:r>
          </a:p>
          <a:p>
            <a:pPr>
              <a:lnSpc>
                <a:spcPct val="200000"/>
              </a:lnSpc>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Wake Forest Baptist Health facility marketing team will use search engine optimization strategy to increase the hospital visibility in search engines like Bing, Yahoo and Google.</a:t>
            </a:r>
          </a:p>
          <a:p>
            <a:pPr>
              <a:lnSpc>
                <a:spcPct val="200000"/>
              </a:lnSpc>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According to Bhandari  and Bansal  (2018), many potential clients now own phones, </a:t>
            </a:r>
            <a:r>
              <a:rPr lang="en-US" sz="2400" dirty="0" err="1">
                <a:latin typeface="Times New Roman" panose="02020603050405020304" pitchFamily="18" charset="0"/>
                <a:cs typeface="Times New Roman" panose="02020603050405020304" pitchFamily="18" charset="0"/>
              </a:rPr>
              <a:t>tablets,laptops</a:t>
            </a:r>
            <a:r>
              <a:rPr lang="en-US" sz="2400" dirty="0">
                <a:latin typeface="Times New Roman" panose="02020603050405020304" pitchFamily="18" charset="0"/>
                <a:cs typeface="Times New Roman" panose="02020603050405020304" pitchFamily="18" charset="0"/>
              </a:rPr>
              <a:t> and spend so much time on internet. Wake Forest Baptist Health facility marketing team  will capitalize on this strong market base to optimize the hospital site to make sure that potential customers find it when they search.</a:t>
            </a:r>
            <a:endParaRPr lang="en-US" sz="2400" dirty="0"/>
          </a:p>
          <a:p>
            <a:pPr marL="0" indent="0">
              <a:lnSpc>
                <a:spcPct val="200000"/>
              </a:lnSpc>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82124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Marketing Budget and pricing </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6</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542925" lvl="3" indent="0">
              <a:lnSpc>
                <a:spcPct val="200000"/>
              </a:lnSpc>
              <a:buFont typeface="Wingdings" pitchFamily="2" charset="2"/>
              <a:buChar char="q"/>
            </a:pPr>
            <a:r>
              <a:rPr lang="en-US" sz="18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Facebook</a:t>
            </a:r>
          </a:p>
          <a:p>
            <a:pPr marL="0" indent="0">
              <a:lnSpc>
                <a:spcPct val="200000"/>
              </a:lnSpc>
              <a:buNone/>
            </a:pPr>
            <a:r>
              <a:rPr lang="en-US" sz="2400" dirty="0">
                <a:latin typeface="Times New Roman" panose="02020603050405020304" pitchFamily="18" charset="0"/>
                <a:cs typeface="Times New Roman" panose="02020603050405020304" pitchFamily="18" charset="0"/>
              </a:rPr>
              <a:t>		$ 18,000</a:t>
            </a:r>
          </a:p>
          <a:p>
            <a:pPr marL="542925" lvl="3" indent="0">
              <a:lnSpc>
                <a:spcPct val="200000"/>
              </a:lnSpc>
              <a:buFont typeface="Wingdings" pitchFamily="2" charset="2"/>
              <a:buChar char="q"/>
            </a:pPr>
            <a:r>
              <a:rPr lang="en-US" sz="2400" dirty="0">
                <a:latin typeface="Times New Roman" panose="02020603050405020304" pitchFamily="18" charset="0"/>
                <a:cs typeface="Times New Roman" panose="02020603050405020304" pitchFamily="18" charset="0"/>
              </a:rPr>
              <a:t>Twitter</a:t>
            </a:r>
          </a:p>
          <a:p>
            <a:pPr marL="0" indent="0">
              <a:lnSpc>
                <a:spcPct val="200000"/>
              </a:lnSpc>
              <a:buNone/>
            </a:pPr>
            <a:r>
              <a:rPr lang="en-US" sz="2400" dirty="0">
                <a:latin typeface="Times New Roman" panose="02020603050405020304" pitchFamily="18" charset="0"/>
                <a:cs typeface="Times New Roman" panose="02020603050405020304" pitchFamily="18" charset="0"/>
              </a:rPr>
              <a:t>		$ 15,000</a:t>
            </a:r>
          </a:p>
          <a:p>
            <a:pPr marL="542925" lvl="3" indent="0">
              <a:lnSpc>
                <a:spcPct val="200000"/>
              </a:lnSpc>
              <a:buFont typeface="Wingdings" pitchFamily="2" charset="2"/>
              <a:buChar char="q"/>
            </a:pPr>
            <a:r>
              <a:rPr lang="en-US" sz="2400" dirty="0">
                <a:latin typeface="Times New Roman" panose="02020603050405020304" pitchFamily="18" charset="0"/>
                <a:cs typeface="Times New Roman" panose="02020603050405020304" pitchFamily="18" charset="0"/>
              </a:rPr>
              <a:t>Search Engine Optimization</a:t>
            </a:r>
          </a:p>
          <a:p>
            <a:pPr marL="0" indent="0">
              <a:lnSpc>
                <a:spcPct val="200000"/>
              </a:lnSpc>
              <a:buNone/>
            </a:pPr>
            <a:r>
              <a:rPr lang="en-US" sz="2400" dirty="0">
                <a:latin typeface="Times New Roman" panose="02020603050405020304" pitchFamily="18" charset="0"/>
                <a:cs typeface="Times New Roman" panose="02020603050405020304" pitchFamily="18" charset="0"/>
              </a:rPr>
              <a:t>		$14,000</a:t>
            </a:r>
          </a:p>
          <a:p>
            <a:pPr marL="0" indent="0">
              <a:lnSpc>
                <a:spcPct val="200000"/>
              </a:lnSpc>
              <a:buNone/>
            </a:pPr>
            <a:endParaRPr lang="en-US" sz="2400" dirty="0">
              <a:latin typeface="Times New Roman" panose="02020603050405020304" pitchFamily="18" charset="0"/>
              <a:cs typeface="Times New Roman" panose="02020603050405020304" pitchFamily="18" charset="0"/>
            </a:endParaRPr>
          </a:p>
          <a:p>
            <a:pPr marL="0" indent="0">
              <a:lnSpc>
                <a:spcPct val="200000"/>
              </a:lnSpc>
              <a:buNone/>
            </a:pPr>
            <a:endParaRPr lang="en-US" sz="2400" dirty="0">
              <a:latin typeface="Times New Roman" panose="02020603050405020304" pitchFamily="18" charset="0"/>
              <a:cs typeface="Times New Roman" panose="02020603050405020304" pitchFamily="18" charset="0"/>
            </a:endParaRPr>
          </a:p>
          <a:p>
            <a:pPr marL="0" indent="0">
              <a:lnSpc>
                <a:spcPct val="20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25963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Product/service distribution</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7</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In healthcare, services distribution refers to the path of referrals among providers. Wake Forest Baptist Health facility will distribute its services through two main channels of distribution namely:</a:t>
            </a:r>
          </a:p>
          <a:p>
            <a:pPr lvl="4">
              <a:lnSpc>
                <a:spcPct val="20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Direct distribution</a:t>
            </a:r>
          </a:p>
          <a:p>
            <a:pPr lvl="4">
              <a:lnSpc>
                <a:spcPct val="20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Indirect distribution</a:t>
            </a:r>
          </a:p>
          <a:p>
            <a:pPr marL="447675" lvl="2" indent="0">
              <a:lnSpc>
                <a:spcPct val="200000"/>
              </a:lnSpc>
              <a:buNone/>
            </a:pPr>
            <a:r>
              <a:rPr lang="en-US" sz="2200" dirty="0">
                <a:latin typeface="Times New Roman" panose="02020603050405020304" pitchFamily="18" charset="0"/>
                <a:cs typeface="Times New Roman" panose="02020603050405020304" pitchFamily="18" charset="0"/>
              </a:rPr>
              <a:t>Appropriate distribution channel is essential when creating brand awareness for healthcare organization. (Harrison &amp; Hair, 2017).</a:t>
            </a:r>
          </a:p>
        </p:txBody>
      </p:sp>
    </p:spTree>
    <p:extLst>
      <p:ext uri="{BB962C8B-B14F-4D97-AF65-F5344CB8AC3E}">
        <p14:creationId xmlns:p14="http://schemas.microsoft.com/office/powerpoint/2010/main" xmlns="" val="3083418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cap="small" dirty="0" err="1">
                <a:solidFill>
                  <a:schemeClr val="bg1"/>
                </a:solidFill>
              </a:rPr>
              <a:t>Producet</a:t>
            </a:r>
            <a:r>
              <a:rPr lang="en-US" cap="small" dirty="0">
                <a:solidFill>
                  <a:schemeClr val="bg1"/>
                </a:solidFill>
              </a:rPr>
              <a:t>/Service Distribution</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8</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Wake Forest Baptist Health facility will provide healthcare services through physician groups and hospital services through the facility</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facility physicians and health workers will provide services directly to patient</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distribution channels will  also include physician and hospital groups where patients are referred to hospital</a:t>
            </a: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indent="0">
              <a:lnSpc>
                <a:spcPct val="20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11420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References</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9</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000" dirty="0">
                <a:latin typeface="Times New Roman" pitchFamily="18" charset="0"/>
                <a:cs typeface="Times New Roman" pitchFamily="18" charset="0"/>
              </a:rPr>
              <a:t>Tiago, M. T. P. M. B., &amp; </a:t>
            </a:r>
            <a:r>
              <a:rPr lang="en-US" sz="2000" dirty="0" err="1">
                <a:latin typeface="Times New Roman" pitchFamily="18" charset="0"/>
                <a:cs typeface="Times New Roman" pitchFamily="18" charset="0"/>
              </a:rPr>
              <a:t>Veríssimo</a:t>
            </a:r>
            <a:r>
              <a:rPr lang="en-US" sz="2000" dirty="0">
                <a:latin typeface="Times New Roman" pitchFamily="18" charset="0"/>
                <a:cs typeface="Times New Roman" pitchFamily="18" charset="0"/>
              </a:rPr>
              <a:t>, J. M. C. (2014). Digital marketing and social media: Why bother?. </a:t>
            </a:r>
            <a:r>
              <a:rPr lang="en-US" sz="2000" i="1" dirty="0">
                <a:latin typeface="Times New Roman" pitchFamily="18" charset="0"/>
                <a:cs typeface="Times New Roman" pitchFamily="18" charset="0"/>
              </a:rPr>
              <a:t>Business horizons</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57</a:t>
            </a:r>
            <a:r>
              <a:rPr lang="en-US" sz="2000" dirty="0">
                <a:latin typeface="Times New Roman" pitchFamily="18" charset="0"/>
                <a:cs typeface="Times New Roman" pitchFamily="18" charset="0"/>
              </a:rPr>
              <a:t>(6), 703-708.</a:t>
            </a:r>
          </a:p>
          <a:p>
            <a:pPr marL="0" indent="0">
              <a:lnSpc>
                <a:spcPct val="200000"/>
              </a:lnSpc>
              <a:buNone/>
            </a:pPr>
            <a:r>
              <a:rPr lang="en-US" sz="2000" dirty="0">
                <a:latin typeface="Times New Roman" pitchFamily="18" charset="0"/>
                <a:cs typeface="Times New Roman" pitchFamily="18" charset="0"/>
              </a:rPr>
              <a:t>Harrison, D. E., &amp; Hair, J. F. (2017). The use of technology in direct-selling marketing channels: Digital avenues for dynamic growth. </a:t>
            </a:r>
            <a:r>
              <a:rPr lang="en-US" sz="2000" i="1" dirty="0">
                <a:latin typeface="Times New Roman" pitchFamily="18" charset="0"/>
                <a:cs typeface="Times New Roman" pitchFamily="18" charset="0"/>
              </a:rPr>
              <a:t>Journal of Marketing Channels</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24</a:t>
            </a:r>
            <a:r>
              <a:rPr lang="en-US" sz="2000" dirty="0">
                <a:latin typeface="Times New Roman" pitchFamily="18" charset="0"/>
                <a:cs typeface="Times New Roman" pitchFamily="18" charset="0"/>
              </a:rPr>
              <a:t>(1-2), 39-50.</a:t>
            </a:r>
          </a:p>
          <a:p>
            <a:pPr marL="0" indent="0">
              <a:lnSpc>
                <a:spcPct val="200000"/>
              </a:lnSpc>
              <a:buNone/>
            </a:pPr>
            <a:r>
              <a:rPr lang="en-US" sz="2000" dirty="0">
                <a:latin typeface="Times New Roman" pitchFamily="18" charset="0"/>
                <a:cs typeface="Times New Roman" pitchFamily="18" charset="0"/>
              </a:rPr>
              <a:t>Bhandari, R. S., &amp; Bansal, A. (2018). Impact of search engine optimization as a marketing tool. </a:t>
            </a:r>
            <a:r>
              <a:rPr lang="en-US" sz="2000" i="1" dirty="0">
                <a:latin typeface="Times New Roman" pitchFamily="18" charset="0"/>
                <a:cs typeface="Times New Roman" pitchFamily="18" charset="0"/>
              </a:rPr>
              <a:t>Jindal Journal of Business Research</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7</a:t>
            </a:r>
            <a:r>
              <a:rPr lang="en-US" sz="2000" dirty="0">
                <a:latin typeface="Times New Roman" pitchFamily="18" charset="0"/>
                <a:cs typeface="Times New Roman" pitchFamily="18" charset="0"/>
              </a:rPr>
              <a:t>(1), 23-36.</a:t>
            </a:r>
          </a:p>
        </p:txBody>
      </p:sp>
    </p:spTree>
    <p:extLst>
      <p:ext uri="{BB962C8B-B14F-4D97-AF65-F5344CB8AC3E}">
        <p14:creationId xmlns:p14="http://schemas.microsoft.com/office/powerpoint/2010/main" xmlns="" val="1118320298"/>
      </p:ext>
    </p:extLst>
  </p:cSld>
  <p:clrMapOvr>
    <a:masterClrMapping/>
  </p:clrMapOvr>
</p:sld>
</file>

<file path=ppt/theme/theme1.xml><?xml version="1.0" encoding="utf-8"?>
<a:theme xmlns:a="http://schemas.openxmlformats.org/drawingml/2006/main" name="Office Theme">
  <a:themeElements>
    <a:clrScheme name="MS Healthcare Pitch">
      <a:dk1>
        <a:sysClr val="windowText" lastClr="000000"/>
      </a:dk1>
      <a:lt1>
        <a:sysClr val="window" lastClr="FFFFFF"/>
      </a:lt1>
      <a:dk2>
        <a:srgbClr val="00292E"/>
      </a:dk2>
      <a:lt2>
        <a:srgbClr val="64B2C1"/>
      </a:lt2>
      <a:accent1>
        <a:srgbClr val="F0CDA1"/>
      </a:accent1>
      <a:accent2>
        <a:srgbClr val="107082"/>
      </a:accent2>
      <a:accent3>
        <a:srgbClr val="054854"/>
      </a:accent3>
      <a:accent4>
        <a:srgbClr val="00AEEF"/>
      </a:accent4>
      <a:accent5>
        <a:srgbClr val="F99927"/>
      </a:accent5>
      <a:accent6>
        <a:srgbClr val="EC7216"/>
      </a:accent6>
      <a:hlink>
        <a:srgbClr val="000000"/>
      </a:hlink>
      <a:folHlink>
        <a:srgbClr val="000000"/>
      </a:folHlink>
    </a:clrScheme>
    <a:fontScheme name="MS Healthcare Pitch">
      <a:majorFont>
        <a:latin typeface="Gill Sans MT"/>
        <a:ea typeface=""/>
        <a:cs typeface=""/>
      </a:majorFont>
      <a:minorFont>
        <a:latin typeface="Arial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2"/>
            </a:gs>
            <a:gs pos="100000">
              <a:schemeClr val="accent2"/>
            </a:gs>
          </a:gsLst>
          <a:lin ang="1440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SMB Healthcare Pitch Deck SB_v3" id="{F20654C3-30CB-4A23-AE37-CA3918CCFD51}" vid="{71C4247B-9648-406B-9B0E-E712402798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533BAED8-F9E7-4D41-86E9-333473F909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66BDC7-24D2-4343-8D41-18F9C23F860A}">
  <ds:schemaRefs>
    <ds:schemaRef ds:uri="http://schemas.microsoft.com/sharepoint/v3/contenttype/forms"/>
  </ds:schemaRefs>
</ds:datastoreItem>
</file>

<file path=customXml/itemProps3.xml><?xml version="1.0" encoding="utf-8"?>
<ds:datastoreItem xmlns:ds="http://schemas.openxmlformats.org/officeDocument/2006/customXml" ds:itemID="{AF4BDB64-2AF8-42D4-96C8-B6B6F098993C}">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725</Words>
  <Application>Microsoft Office PowerPoint</Application>
  <PresentationFormat>Custom</PresentationFormat>
  <Paragraphs>69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Wake Forest Baptist Health Marketing approaches </vt:lpstr>
      <vt:lpstr>Presentation Scope</vt:lpstr>
      <vt:lpstr>Marketing Approaches</vt:lpstr>
      <vt:lpstr>Marketing Approaches</vt:lpstr>
      <vt:lpstr>Marketing Approaches</vt:lpstr>
      <vt:lpstr>Marketing Budget and pricing </vt:lpstr>
      <vt:lpstr>Product/service distribution</vt:lpstr>
      <vt:lpstr>Producet/Service Distribution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2019-07-07T14:17:09Z</dcterms:created>
  <dcterms:modified xsi:type="dcterms:W3CDTF">2021-02-28T21:15:35Z</dcterms:modified>
</cp:coreProperties>
</file>